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BFAEBA-590B-48A6-B9B0-A057A6BDD0FF}">
  <a:tblStyle styleId="{C3BFAEBA-590B-48A6-B9B0-A057A6BDD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ad1a799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ad1a799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ad1a79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cad1a79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ad1a79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cad1a79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ad1a799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cad1a799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ad1a799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cad1a799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cad1a799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cad1a799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cad1a799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cad1a799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cad1a799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cad1a799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ad1a799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cad1a799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ad1a799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cad1a799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ad1a7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ad1a7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cad1a79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cad1a799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cad1a799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cad1a799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ad1a799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cad1a799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ad1a799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cad1a799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cad1a79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cad1a799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cad1a799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cad1a799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cad1a799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cad1a799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cad1a799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cad1a799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ad1a799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cad1a799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cad1a799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cad1a799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ad1a79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ad1a799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ad1a799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cad1a799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ad1a799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cad1a799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cad1a799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cad1a799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cad1a799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cad1a799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cad1a799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cad1a799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cad1a799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cad1a799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ad1a79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ad1a79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ad1a79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ad1a799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ad1a79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cad1a799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ad1a79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ad1a79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ad1a79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ad1a799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ad1a799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ad1a799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0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1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2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madewithcode.com/projects/avata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7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cratch.mit.ed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invention.si.edu/cloud-dream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9</a:t>
            </a:r>
            <a:endParaRPr sz="6000"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6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7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7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7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7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7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66" y="5290900"/>
            <a:ext cx="2136773" cy="101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4" name="Google Shape;34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50" y="4386212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5" name="Google Shape;34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075" y="1779562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6" name="Google Shape;34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075" y="311003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7" name="Google Shape;34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075" y="44908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4250" y="566238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9" name="Google Shape;349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5075" y="1186062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0" name="Google Shape;350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425" y="467713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1" name="Google Shape;351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0225" y="228768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2" name="Google Shape;352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675" y="3699637"/>
            <a:ext cx="2236157" cy="1059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5" y="3574447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8" name="Google Shape;3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89422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9" name="Google Shape;35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25" y="551284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0" name="Google Shape;36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500" y="5704234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103759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5207759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25" y="4075084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4" name="Google Shape;364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7500" y="1809734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5" name="Google Shape;365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7500" y="2942409"/>
            <a:ext cx="2322982" cy="10955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6" name="Google Shape;366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1548" y="4596525"/>
            <a:ext cx="2219738" cy="10468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2" name="Google Shape;372;p30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3" name="Google Shape;373;p30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4" name="Google Shape;374;p30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5" name="Google Shape;375;p30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6" name="Google Shape;376;p30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7" name="Google Shape;377;p30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8" name="Google Shape;378;p30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9" name="Google Shape;379;p30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0" name="Google Shape;380;p30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1" name="Google Shape;381;p30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1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7" name="Google Shape;387;p31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8" name="Google Shape;388;p31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9" name="Google Shape;389;p31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0" name="Google Shape;390;p31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1" name="Google Shape;391;p31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2" name="Google Shape;392;p31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3" name="Google Shape;393;p31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4" name="Google Shape;394;p31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5" name="Google Shape;395;p31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6" name="Google Shape;396;p31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7" name="Google Shape;397;p31"/>
          <p:cNvSpPr txBox="1"/>
          <p:nvPr/>
        </p:nvSpPr>
        <p:spPr>
          <a:xfrm>
            <a:off x="2880875" y="6092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050" y="5298463"/>
            <a:ext cx="696007" cy="95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7097" y="5279525"/>
            <a:ext cx="803286" cy="97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7748" y="5286738"/>
            <a:ext cx="821602" cy="9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4092" y="5294432"/>
            <a:ext cx="826835" cy="94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4774" y="5363474"/>
            <a:ext cx="722173" cy="9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944" y="5348205"/>
            <a:ext cx="826825" cy="9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1823" y="5262267"/>
            <a:ext cx="795565" cy="102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2089" y="5315892"/>
            <a:ext cx="285680" cy="106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52790" y="5263892"/>
            <a:ext cx="770251" cy="102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08063" y="5255804"/>
            <a:ext cx="766635" cy="104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87449" y="5288827"/>
            <a:ext cx="770250" cy="95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23880" y="5257417"/>
            <a:ext cx="773867" cy="103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100" y="4937875"/>
            <a:ext cx="2249769" cy="5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7100" y="5544759"/>
            <a:ext cx="2249769" cy="5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7100" y="6145514"/>
            <a:ext cx="2249769" cy="5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206" y="4937875"/>
            <a:ext cx="2249769" cy="5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1200" y="6151623"/>
            <a:ext cx="2249769" cy="5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1206" y="5544759"/>
            <a:ext cx="2249769" cy="50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/>
          <p:nvPr/>
        </p:nvSpPr>
        <p:spPr>
          <a:xfrm>
            <a:off x="2755625" y="992700"/>
            <a:ext cx="6189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3"/>
          <p:cNvSpPr txBox="1"/>
          <p:nvPr/>
        </p:nvSpPr>
        <p:spPr>
          <a:xfrm>
            <a:off x="2755625" y="3859512"/>
            <a:ext cx="6189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"/>
          <p:cNvSpPr txBox="1"/>
          <p:nvPr/>
        </p:nvSpPr>
        <p:spPr>
          <a:xfrm>
            <a:off x="2755625" y="5293898"/>
            <a:ext cx="6189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"/>
          <p:cNvSpPr txBox="1"/>
          <p:nvPr/>
        </p:nvSpPr>
        <p:spPr>
          <a:xfrm>
            <a:off x="2755625" y="2424300"/>
            <a:ext cx="61413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175" y="5736925"/>
            <a:ext cx="873194" cy="4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350" y="4226842"/>
            <a:ext cx="877814" cy="4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6086" y="5010013"/>
            <a:ext cx="877814" cy="4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725" y="5156609"/>
            <a:ext cx="873194" cy="4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9536" y="4283080"/>
            <a:ext cx="877814" cy="4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238" y="3607414"/>
            <a:ext cx="1811069" cy="42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" name="Google Shape;453;p40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{C3BFAEBA-590B-48A6-B9B0-A057A6BDD0FF}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Why is September 30 days long?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"/>
          <p:cNvSpPr txBox="1"/>
          <p:nvPr/>
        </p:nvSpPr>
        <p:spPr>
          <a:xfrm>
            <a:off x="460750" y="3274125"/>
            <a:ext cx="8194800" cy="3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775" y="5132149"/>
            <a:ext cx="335871" cy="11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604" y="5076649"/>
            <a:ext cx="724610" cy="121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2773" y="5365624"/>
            <a:ext cx="1107130" cy="87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9110" y="5357707"/>
            <a:ext cx="1429246" cy="89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4218" y="5415267"/>
            <a:ext cx="921024" cy="8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7937" y="5246308"/>
            <a:ext cx="1048041" cy="123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2400" y="5202300"/>
            <a:ext cx="696043" cy="104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4510" y="5193012"/>
            <a:ext cx="976030" cy="10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97" y="5296537"/>
            <a:ext cx="921025" cy="10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8037" y="5246307"/>
            <a:ext cx="669876" cy="104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>
            <a:hlinkClick r:id="rId4"/>
          </p:cNvPr>
          <p:cNvSpPr/>
          <p:nvPr/>
        </p:nvSpPr>
        <p:spPr>
          <a:xfrm>
            <a:off x="3467900" y="1927800"/>
            <a:ext cx="5547000" cy="3561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3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3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4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5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5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"/>
          <p:cNvSpPr txBox="1"/>
          <p:nvPr/>
        </p:nvSpPr>
        <p:spPr>
          <a:xfrm>
            <a:off x="4136375" y="534275"/>
            <a:ext cx="49128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https://scratch.mit.edu/</a:t>
            </a:r>
            <a:endParaRPr sz="1800" u="sng">
              <a:solidFill>
                <a:srgbClr val="0097A7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7"/>
          <p:cNvSpPr txBox="1"/>
          <p:nvPr/>
        </p:nvSpPr>
        <p:spPr>
          <a:xfrm>
            <a:off x="4114800" y="550900"/>
            <a:ext cx="4908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http://invention.si.edu/cloud-dreamer</a:t>
            </a:r>
            <a:endParaRPr sz="1800" u="sng">
              <a:solidFill>
                <a:srgbClr val="0097A7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214" y="5279203"/>
            <a:ext cx="551348" cy="12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18" y="5248153"/>
            <a:ext cx="798484" cy="118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0763" y="5335213"/>
            <a:ext cx="778604" cy="127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8974" y="5335213"/>
            <a:ext cx="822784" cy="127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7002" y="5129086"/>
            <a:ext cx="928901" cy="1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40866" y="5199848"/>
            <a:ext cx="915006" cy="118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9269" y="5248157"/>
            <a:ext cx="928911" cy="137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6216" y="5248157"/>
            <a:ext cx="1056288" cy="1370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067" y="5385550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5257" y="534902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845" y="5349024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6628" y="5385550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42" y="53672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132" y="53307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20" y="53307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503" y="53672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42" y="53672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132" y="53307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20" y="53307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503" y="53672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504" y="5358150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2694" y="532162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0282" y="5321624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4066" y="5358150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379" y="53398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569" y="53033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57" y="53033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941" y="53398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379" y="53398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569" y="53033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57" y="53033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941" y="5339888"/>
            <a:ext cx="1038926" cy="129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29" name="Google Shape;129;p18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0" name="Google Shape;130;p18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6" name="Google Shape;136;p19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7" name="Google Shape;137;p19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6</a:t>
            </a:r>
            <a:endParaRPr sz="60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5</a:t>
            </a:r>
            <a:endParaRPr sz="600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2019-01-08T16:21:16Z</dcterms:modified>
</cp:coreProperties>
</file>