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58A55A-EDC3-4CC7-ACB3-8F31B7247165}">
  <a:tblStyle styleId="{8958A55A-EDC3-4CC7-ACB3-8F31B72471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AFB508-FC41-4E45-915C-6E9D0872E6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c7dcf3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dc7dcf3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c7dcf3c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dc7dcf3c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c7dcf3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dc7dcf3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c7dcf3c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dc7dcf3c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dc7dcf3c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dc7dcf3c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c7dcf3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dc7dcf3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dc7dcf3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dc7dcf3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dc7dcf3c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dc7dcf3c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dc7dcf3c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dc7dcf3c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dc7dcf3c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dc7dcf3c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dc7dc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dc7dc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dc7dcf3c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dc7dcf3c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dc7dcf3c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dc7dcf3c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dc7dcf3c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dc7dcf3c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c7dcf3c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dc7dcf3c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dc7dcf3c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dc7dcf3c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dc7dcf3c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dc7dcf3c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dc7dcf3c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dc7dcf3c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c7dcf3c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dc7dcf3c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c7dcf3c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c7dcf3c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c7dcf3c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c7dcf3c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c7dcf3c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c7dcf3c5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c7dcf3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c7dcf3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c7dcf3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c7dcf3c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c7dcf3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c7dcf3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c7dcf3c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dc7dcf3c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75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cratch.mit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readwritethink.org/files/resources/interactives/acrostic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37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42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6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4" name="Google Shape;27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6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1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1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3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4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8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40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40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1" name="Google Shape;2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2" name="Google Shape;2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55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81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1" y="5266025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171" y="4586580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178" y="2563075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71" y="1630111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178" y="3912082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171" y="5105868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878" y="2870862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878" y="417171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6175" y="5945477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6175" y="3237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175" y="1888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6175" y="1169924"/>
            <a:ext cx="1900472" cy="65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21" y="5572200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421" y="4892755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428" y="2869250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121" y="1936286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428" y="4218257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421" y="5412043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8128" y="3177037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128" y="447789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2425" y="6251652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2425" y="354373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2425" y="219473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2425" y="1476099"/>
            <a:ext cx="1900472" cy="6597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3831375" y="542350"/>
            <a:ext cx="1900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7097850" y="542350"/>
            <a:ext cx="1900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8" name="Google Shape;338;p25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9" name="Google Shape;339;p25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0" name="Google Shape;340;p25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1" name="Google Shape;341;p25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2" name="Google Shape;342;p25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3" name="Google Shape;343;p25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4" name="Google Shape;344;p25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5" name="Google Shape;345;p25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6" name="Google Shape;346;p25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7" name="Google Shape;347;p25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3" name="Google Shape;353;p26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4" name="Google Shape;354;p26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5" name="Google Shape;355;p26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6" name="Google Shape;356;p26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7" name="Google Shape;357;p26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8" name="Google Shape;358;p26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9" name="Google Shape;359;p26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0" name="Google Shape;360;p26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1" name="Google Shape;361;p26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2" name="Google Shape;362;p26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3" name="Google Shape;363;p26"/>
          <p:cNvSpPr txBox="1"/>
          <p:nvPr/>
        </p:nvSpPr>
        <p:spPr>
          <a:xfrm>
            <a:off x="2841650" y="6092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/>
        </p:nvSpPr>
        <p:spPr>
          <a:xfrm>
            <a:off x="3778900" y="120715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3778900" y="265417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7"/>
          <p:cNvSpPr txBox="1"/>
          <p:nvPr/>
        </p:nvSpPr>
        <p:spPr>
          <a:xfrm>
            <a:off x="3778900" y="410120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3778900" y="554822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93C47D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93C47D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93C47D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5223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5233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1619235" y="648062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5179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5186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5196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5182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7616846" y="674362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5097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5100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4052554" y="179110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5233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5223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2768428" y="612375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6502170" y="4059394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6173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6101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6082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6059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6126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6059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6059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2741236" y="2922706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1587599" y="41074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1651322" y="2920832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Google Shape;399;p33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{CBAFB508-FC41-4E45-915C-6E9D0872E63D}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Why is October the 10th month instead of 8th? Oct=8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/>
        </p:nvSpPr>
        <p:spPr>
          <a:xfrm>
            <a:off x="447125" y="3237325"/>
            <a:ext cx="8263200" cy="3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5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5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6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1" name="Google Shape;4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6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7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4" name="Google Shape;4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7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8"/>
          <p:cNvSpPr txBox="1"/>
          <p:nvPr/>
        </p:nvSpPr>
        <p:spPr>
          <a:xfrm>
            <a:off x="4136375" y="534275"/>
            <a:ext cx="49128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https://scratch.mit.edu/</a:t>
            </a:r>
            <a:endParaRPr sz="1800" u="sng">
              <a:solidFill>
                <a:srgbClr val="0097A7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/>
          <p:nvPr/>
        </p:nvSpPr>
        <p:spPr>
          <a:xfrm>
            <a:off x="4155050" y="787275"/>
            <a:ext cx="48897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http://www.readwritethink.org/files/resources/interactives/acrostic/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4045027" y="6068062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2678759" y="5137374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3795335" y="5137224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1378799" y="60791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3468876" y="594233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25300" y="611863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583" y="6121362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2608596" y="6068074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6766795" y="5079888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4666508" y="6032525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005892" y="5979563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7909" y="5137387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3275714" y="5127987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842553" y="5143650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5242768" y="5078669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450779" y="5073994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55066" y="5143644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209801" y="5049407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1474241" y="5031631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017760" y="597078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85864" y="5031644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7924961" y="5064869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5181712" y="59728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783709" y="601905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6"/>
          <p:cNvGraphicFramePr/>
          <p:nvPr/>
        </p:nvGraphicFramePr>
        <p:xfrm>
          <a:off x="165225" y="4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{8958A55A-EDC3-4CC7-ACB3-8F31B7247165}</a:tableStyleId>
              </a:tblPr>
              <a:tblGrid>
                <a:gridCol w="121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D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F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I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L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Q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T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U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X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5223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5233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1619235" y="648062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5179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5186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5196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5182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5223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5097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5100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5097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5233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5223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2768428" y="612375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6173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6101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6082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6059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6126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6059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6059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6126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6059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6107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17"/>
          <p:cNvGraphicFramePr/>
          <p:nvPr/>
        </p:nvGraphicFramePr>
        <p:xfrm>
          <a:off x="165225" y="4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{8958A55A-EDC3-4CC7-ACB3-8F31B7247165}</a:tableStyleId>
              </a:tblPr>
              <a:tblGrid>
                <a:gridCol w="121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D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F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I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L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Q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T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U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X</a:t>
                      </a: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0" name="Google Shape;150;p17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4045027" y="6068062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2678759" y="5137374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3795335" y="5137224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1378799" y="60791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3468876" y="594233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25300" y="611863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583" y="6121362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2608596" y="6068074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6766795" y="5079888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4666508" y="6032525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005892" y="5979563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7909" y="5137387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3275714" y="5127987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842553" y="5143650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5242768" y="5078669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450779" y="5073994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55066" y="5143644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209801" y="5049407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1474241" y="5031631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017760" y="597078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85864" y="5031644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7924961" y="5064869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5181712" y="59728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783709" y="601905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150" y="540592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838" y="533595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825" y="522428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263" y="611241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5725" y="596257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925" y="5962571"/>
            <a:ext cx="871184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3225" y="6000748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9910" y="5289021"/>
            <a:ext cx="854350" cy="77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/>
        </p:nvSpPr>
        <p:spPr>
          <a:xfrm>
            <a:off x="524850" y="197692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</a:t>
            </a:r>
            <a:endParaRPr sz="6000"/>
          </a:p>
        </p:txBody>
      </p:sp>
      <p:sp>
        <p:nvSpPr>
          <p:cNvPr id="193" name="Google Shape;193;p19"/>
          <p:cNvSpPr txBox="1"/>
          <p:nvPr/>
        </p:nvSpPr>
        <p:spPr>
          <a:xfrm>
            <a:off x="5247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4" name="Google Shape;194;p19"/>
          <p:cNvSpPr txBox="1"/>
          <p:nvPr/>
        </p:nvSpPr>
        <p:spPr>
          <a:xfrm>
            <a:off x="2625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5" name="Google Shape;195;p19"/>
          <p:cNvSpPr txBox="1"/>
          <p:nvPr/>
        </p:nvSpPr>
        <p:spPr>
          <a:xfrm>
            <a:off x="242672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6" name="Google Shape;196;p19"/>
          <p:cNvSpPr txBox="1"/>
          <p:nvPr/>
        </p:nvSpPr>
        <p:spPr>
          <a:xfrm>
            <a:off x="240050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7" name="Google Shape;197;p19"/>
          <p:cNvSpPr txBox="1"/>
          <p:nvPr/>
        </p:nvSpPr>
        <p:spPr>
          <a:xfrm>
            <a:off x="475100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8" name="Google Shape;198;p19"/>
          <p:cNvSpPr txBox="1"/>
          <p:nvPr/>
        </p:nvSpPr>
        <p:spPr>
          <a:xfrm>
            <a:off x="472477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9" name="Google Shape;199;p19"/>
          <p:cNvSpPr txBox="1"/>
          <p:nvPr/>
        </p:nvSpPr>
        <p:spPr>
          <a:xfrm>
            <a:off x="712525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0" name="Google Shape;200;p19"/>
          <p:cNvSpPr txBox="1"/>
          <p:nvPr/>
        </p:nvSpPr>
        <p:spPr>
          <a:xfrm>
            <a:off x="709902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1" name="Google Shape;201;p19"/>
          <p:cNvSpPr txBox="1"/>
          <p:nvPr/>
        </p:nvSpPr>
        <p:spPr>
          <a:xfrm>
            <a:off x="289910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</a:t>
            </a:r>
            <a:endParaRPr sz="6000"/>
          </a:p>
        </p:txBody>
      </p:sp>
      <p:sp>
        <p:nvSpPr>
          <p:cNvPr id="202" name="Google Shape;202;p19"/>
          <p:cNvSpPr txBox="1"/>
          <p:nvPr/>
        </p:nvSpPr>
        <p:spPr>
          <a:xfrm>
            <a:off x="527335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</a:t>
            </a:r>
            <a:endParaRPr sz="6000"/>
          </a:p>
        </p:txBody>
      </p:sp>
      <p:sp>
        <p:nvSpPr>
          <p:cNvPr id="203" name="Google Shape;203;p19"/>
          <p:cNvSpPr txBox="1"/>
          <p:nvPr/>
        </p:nvSpPr>
        <p:spPr>
          <a:xfrm>
            <a:off x="7597625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</a:t>
            </a:r>
            <a:endParaRPr sz="6000"/>
          </a:p>
        </p:txBody>
      </p:sp>
      <p:sp>
        <p:nvSpPr>
          <p:cNvPr id="204" name="Google Shape;204;p19"/>
          <p:cNvSpPr txBox="1"/>
          <p:nvPr/>
        </p:nvSpPr>
        <p:spPr>
          <a:xfrm>
            <a:off x="524850" y="47710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</a:t>
            </a:r>
            <a:endParaRPr sz="6000"/>
          </a:p>
        </p:txBody>
      </p:sp>
      <p:sp>
        <p:nvSpPr>
          <p:cNvPr id="205" name="Google Shape;205;p19"/>
          <p:cNvSpPr txBox="1"/>
          <p:nvPr/>
        </p:nvSpPr>
        <p:spPr>
          <a:xfrm>
            <a:off x="289910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</a:t>
            </a:r>
            <a:endParaRPr sz="6000"/>
          </a:p>
        </p:txBody>
      </p:sp>
      <p:sp>
        <p:nvSpPr>
          <p:cNvPr id="206" name="Google Shape;206;p19"/>
          <p:cNvSpPr txBox="1"/>
          <p:nvPr/>
        </p:nvSpPr>
        <p:spPr>
          <a:xfrm>
            <a:off x="527335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</a:t>
            </a:r>
            <a:endParaRPr sz="6000"/>
          </a:p>
        </p:txBody>
      </p:sp>
      <p:sp>
        <p:nvSpPr>
          <p:cNvPr id="207" name="Google Shape;207;p19"/>
          <p:cNvSpPr txBox="1"/>
          <p:nvPr/>
        </p:nvSpPr>
        <p:spPr>
          <a:xfrm>
            <a:off x="7597625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150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787" y="1059175"/>
            <a:ext cx="1022652" cy="112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150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8499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12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76150" y="344796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3774" y="222397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812" y="3447961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8497" y="34419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6012" y="550639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1222" y="4456583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81297" y="5579078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6020" y="4456575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376150" y="55790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376150" y="4456575"/>
            <a:ext cx="1087928" cy="11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37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42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6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6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1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1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3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4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2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3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5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80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40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406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50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55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75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81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75" y="5337362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075" y="5337367"/>
            <a:ext cx="1321548" cy="13369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7375" y="5337388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5675" y="5337393"/>
            <a:ext cx="1321548" cy="13369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35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2019-01-08T16:24:08Z</dcterms:modified>
</cp:coreProperties>
</file>