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1906F3-BE73-4214-870D-648C1E009E61}">
  <a:tblStyle styleId="{981906F3-BE73-4214-870D-648C1E009E6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2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748974549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74897454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748974549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74897454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748974549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74897454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748974549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74897454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748974549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74897454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748974549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74897454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748974549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74897454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748974549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74897454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748974549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74897454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748974549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74897454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74897454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27489745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748974549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274897454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748974549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2748974549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748974549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274897454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2748974549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274897454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748974549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274897454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2748974549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274897454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748974549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2748974549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748974549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274897454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748974549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274897454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748974549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2748974549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748974549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74897454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748974549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748974549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748974549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274897454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748974549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2748974549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748974549_0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2748974549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748974549_0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2748974549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748974549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2748974549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2748974549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2748974549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2748974549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274897454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2748974549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2748974549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48974549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4897454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748974549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74897454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748974549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74897454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748974549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74897454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748974549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74897454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748974549_0_3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748974549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png"/></Relationships>
</file>

<file path=ppt/slides/_rels/slide1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1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1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1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0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35.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21.png"/><Relationship Id="rId7" Type="http://schemas.openxmlformats.org/officeDocument/2006/relationships/image" Target="../media/image119.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36.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22.png"/><Relationship Id="rId7" Type="http://schemas.openxmlformats.org/officeDocument/2006/relationships/image" Target="../media/image119.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3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hyperlink" Target="http://www.readwritethink.org/files/resources/interactives/timeline_2/"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hyperlink" Target="http://www.readwritethink.org/files/resources/interactives/acrostic/"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17.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42.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45.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pic>
        <p:nvPicPr>
          <p:cNvPr id="350" name="Google Shape;350;p22"/>
          <p:cNvPicPr preferRelativeResize="0"/>
          <p:nvPr/>
        </p:nvPicPr>
        <p:blipFill>
          <a:blip r:embed="rId4">
            <a:alphaModFix/>
          </a:blip>
          <a:stretch>
            <a:fillRect/>
          </a:stretch>
        </p:blipFill>
        <p:spPr>
          <a:xfrm>
            <a:off x="5156675" y="5496075"/>
            <a:ext cx="1543050" cy="1228725"/>
          </a:xfrm>
          <a:prstGeom prst="rect">
            <a:avLst/>
          </a:prstGeom>
          <a:noFill/>
          <a:ln>
            <a:noFill/>
          </a:ln>
        </p:spPr>
      </p:pic>
      <p:pic>
        <p:nvPicPr>
          <p:cNvPr id="351" name="Google Shape;351;p22"/>
          <p:cNvPicPr preferRelativeResize="0"/>
          <p:nvPr/>
        </p:nvPicPr>
        <p:blipFill>
          <a:blip r:embed="rId5">
            <a:alphaModFix/>
          </a:blip>
          <a:stretch>
            <a:fillRect/>
          </a:stretch>
        </p:blipFill>
        <p:spPr>
          <a:xfrm>
            <a:off x="4238625" y="5496075"/>
            <a:ext cx="666750" cy="1228725"/>
          </a:xfrm>
          <a:prstGeom prst="rect">
            <a:avLst/>
          </a:prstGeom>
          <a:noFill/>
          <a:ln>
            <a:noFill/>
          </a:ln>
        </p:spPr>
      </p:pic>
      <p:pic>
        <p:nvPicPr>
          <p:cNvPr id="352" name="Google Shape;352;p22"/>
          <p:cNvPicPr preferRelativeResize="0"/>
          <p:nvPr/>
        </p:nvPicPr>
        <p:blipFill>
          <a:blip r:embed="rId6">
            <a:alphaModFix/>
          </a:blip>
          <a:stretch>
            <a:fillRect/>
          </a:stretch>
        </p:blipFill>
        <p:spPr>
          <a:xfrm>
            <a:off x="2806825" y="5481788"/>
            <a:ext cx="828675" cy="1257300"/>
          </a:xfrm>
          <a:prstGeom prst="rect">
            <a:avLst/>
          </a:prstGeom>
          <a:noFill/>
          <a:ln>
            <a:noFill/>
          </a:ln>
        </p:spPr>
      </p:pic>
      <p:pic>
        <p:nvPicPr>
          <p:cNvPr id="353" name="Google Shape;353;p22"/>
          <p:cNvPicPr preferRelativeResize="0"/>
          <p:nvPr/>
        </p:nvPicPr>
        <p:blipFill>
          <a:blip r:embed="rId7">
            <a:alphaModFix/>
          </a:blip>
          <a:stretch>
            <a:fillRect/>
          </a:stretch>
        </p:blipFill>
        <p:spPr>
          <a:xfrm>
            <a:off x="1089275" y="5467513"/>
            <a:ext cx="1114425" cy="1285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7"/>
        <p:cNvGrpSpPr/>
        <p:nvPr/>
      </p:nvGrpSpPr>
      <p:grpSpPr>
        <a:xfrm>
          <a:off x="0" y="0"/>
          <a:ext cx="0" cy="0"/>
          <a:chOff x="0" y="0"/>
          <a:chExt cx="0" cy="0"/>
        </a:xfrm>
      </p:grpSpPr>
      <p:sp>
        <p:nvSpPr>
          <p:cNvPr id="358" name="Google Shape;358;p23"/>
          <p:cNvSpPr/>
          <p:nvPr/>
        </p:nvSpPr>
        <p:spPr>
          <a:xfrm>
            <a:off x="243675" y="5552550"/>
            <a:ext cx="983400" cy="10443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a:off x="1505625" y="5552550"/>
            <a:ext cx="1018200" cy="1044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a:off x="2828500" y="5543850"/>
            <a:ext cx="1174800" cy="1053000"/>
          </a:xfrm>
          <a:prstGeom prst="triangle">
            <a:avLst>
              <a:gd name="adj"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4386325" y="5543850"/>
            <a:ext cx="1061700" cy="1148700"/>
          </a:xfrm>
          <a:prstGeom prst="diamond">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a:off x="5796225" y="5491625"/>
            <a:ext cx="1323000" cy="1200900"/>
          </a:xfrm>
          <a:prstGeom prst="hexagon">
            <a:avLst>
              <a:gd name="adj" fmla="val 25000"/>
              <a:gd name="vf" fmla="val 11547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3"/>
          <p:cNvSpPr/>
          <p:nvPr/>
        </p:nvSpPr>
        <p:spPr>
          <a:xfrm>
            <a:off x="7536850" y="5552550"/>
            <a:ext cx="1235700" cy="1053000"/>
          </a:xfrm>
          <a:prstGeom prst="round2SameRect">
            <a:avLst>
              <a:gd name="adj1" fmla="val 16667"/>
              <a:gd name="adj2" fmla="val 0"/>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3"/>
          <p:cNvSpPr/>
          <p:nvPr/>
        </p:nvSpPr>
        <p:spPr>
          <a:xfrm>
            <a:off x="243675" y="5530813"/>
            <a:ext cx="983400" cy="10443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1505625" y="5530813"/>
            <a:ext cx="1018200" cy="1044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3"/>
          <p:cNvSpPr/>
          <p:nvPr/>
        </p:nvSpPr>
        <p:spPr>
          <a:xfrm>
            <a:off x="2828500" y="5522113"/>
            <a:ext cx="1174800" cy="1053000"/>
          </a:xfrm>
          <a:prstGeom prst="triangle">
            <a:avLst>
              <a:gd name="adj"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3"/>
          <p:cNvSpPr/>
          <p:nvPr/>
        </p:nvSpPr>
        <p:spPr>
          <a:xfrm>
            <a:off x="4386325" y="5522113"/>
            <a:ext cx="1061700" cy="1148700"/>
          </a:xfrm>
          <a:prstGeom prst="diamond">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5796225" y="5469888"/>
            <a:ext cx="1323000" cy="1200900"/>
          </a:xfrm>
          <a:prstGeom prst="hexagon">
            <a:avLst>
              <a:gd name="adj" fmla="val 25000"/>
              <a:gd name="vf" fmla="val 11547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3"/>
          <p:cNvSpPr/>
          <p:nvPr/>
        </p:nvSpPr>
        <p:spPr>
          <a:xfrm>
            <a:off x="7536850" y="5530813"/>
            <a:ext cx="1235700" cy="1053000"/>
          </a:xfrm>
          <a:prstGeom prst="round2SameRect">
            <a:avLst>
              <a:gd name="adj1" fmla="val 16667"/>
              <a:gd name="adj2" fmla="val 0"/>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3"/>
          <p:cNvSpPr/>
          <p:nvPr/>
        </p:nvSpPr>
        <p:spPr>
          <a:xfrm>
            <a:off x="243675" y="5578663"/>
            <a:ext cx="983400" cy="10443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3"/>
          <p:cNvSpPr/>
          <p:nvPr/>
        </p:nvSpPr>
        <p:spPr>
          <a:xfrm>
            <a:off x="1505625" y="5578663"/>
            <a:ext cx="1018200" cy="1044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2828500" y="5569963"/>
            <a:ext cx="1174800" cy="1053000"/>
          </a:xfrm>
          <a:prstGeom prst="triangle">
            <a:avLst>
              <a:gd name="adj"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3"/>
          <p:cNvSpPr/>
          <p:nvPr/>
        </p:nvSpPr>
        <p:spPr>
          <a:xfrm>
            <a:off x="4386325" y="5569963"/>
            <a:ext cx="1061700" cy="1148700"/>
          </a:xfrm>
          <a:prstGeom prst="diamond">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3"/>
          <p:cNvSpPr/>
          <p:nvPr/>
        </p:nvSpPr>
        <p:spPr>
          <a:xfrm>
            <a:off x="5796225" y="5517738"/>
            <a:ext cx="1323000" cy="1200900"/>
          </a:xfrm>
          <a:prstGeom prst="hexagon">
            <a:avLst>
              <a:gd name="adj" fmla="val 25000"/>
              <a:gd name="vf" fmla="val 11547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7536850" y="5578663"/>
            <a:ext cx="1235700" cy="1053000"/>
          </a:xfrm>
          <a:prstGeom prst="round2SameRect">
            <a:avLst>
              <a:gd name="adj1" fmla="val 16667"/>
              <a:gd name="adj2" fmla="val 0"/>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3"/>
          <p:cNvSpPr/>
          <p:nvPr/>
        </p:nvSpPr>
        <p:spPr>
          <a:xfrm>
            <a:off x="243675" y="5556938"/>
            <a:ext cx="983400" cy="10443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3"/>
          <p:cNvSpPr/>
          <p:nvPr/>
        </p:nvSpPr>
        <p:spPr>
          <a:xfrm>
            <a:off x="1505625" y="5556938"/>
            <a:ext cx="1018200" cy="1044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p:nvPr/>
        </p:nvSpPr>
        <p:spPr>
          <a:xfrm>
            <a:off x="2828500" y="5548238"/>
            <a:ext cx="1174800" cy="1053000"/>
          </a:xfrm>
          <a:prstGeom prst="triangle">
            <a:avLst>
              <a:gd name="adj"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p:nvPr/>
        </p:nvSpPr>
        <p:spPr>
          <a:xfrm>
            <a:off x="4386325" y="5548238"/>
            <a:ext cx="1061700" cy="1148700"/>
          </a:xfrm>
          <a:prstGeom prst="diamond">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3"/>
          <p:cNvSpPr/>
          <p:nvPr/>
        </p:nvSpPr>
        <p:spPr>
          <a:xfrm>
            <a:off x="5796225" y="5496013"/>
            <a:ext cx="1323000" cy="1200900"/>
          </a:xfrm>
          <a:prstGeom prst="hexagon">
            <a:avLst>
              <a:gd name="adj" fmla="val 25000"/>
              <a:gd name="vf" fmla="val 11547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3"/>
          <p:cNvSpPr/>
          <p:nvPr/>
        </p:nvSpPr>
        <p:spPr>
          <a:xfrm>
            <a:off x="7536850" y="5556938"/>
            <a:ext cx="1235700" cy="1053000"/>
          </a:xfrm>
          <a:prstGeom prst="round2SameRect">
            <a:avLst>
              <a:gd name="adj1" fmla="val 16667"/>
              <a:gd name="adj2" fmla="val 0"/>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3"/>
          <p:cNvSpPr/>
          <p:nvPr/>
        </p:nvSpPr>
        <p:spPr>
          <a:xfrm>
            <a:off x="243675" y="5552538"/>
            <a:ext cx="983400" cy="10443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1505625" y="5552538"/>
            <a:ext cx="1018200" cy="1044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3"/>
          <p:cNvSpPr/>
          <p:nvPr/>
        </p:nvSpPr>
        <p:spPr>
          <a:xfrm>
            <a:off x="2828500" y="5543838"/>
            <a:ext cx="1174800" cy="1053000"/>
          </a:xfrm>
          <a:prstGeom prst="triangle">
            <a:avLst>
              <a:gd name="adj"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3"/>
          <p:cNvSpPr/>
          <p:nvPr/>
        </p:nvSpPr>
        <p:spPr>
          <a:xfrm>
            <a:off x="4386325" y="5543838"/>
            <a:ext cx="1061700" cy="1148700"/>
          </a:xfrm>
          <a:prstGeom prst="diamond">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3"/>
          <p:cNvSpPr/>
          <p:nvPr/>
        </p:nvSpPr>
        <p:spPr>
          <a:xfrm>
            <a:off x="5796225" y="5491613"/>
            <a:ext cx="1323000" cy="1200900"/>
          </a:xfrm>
          <a:prstGeom prst="hexagon">
            <a:avLst>
              <a:gd name="adj" fmla="val 25000"/>
              <a:gd name="vf" fmla="val 11547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3"/>
          <p:cNvSpPr/>
          <p:nvPr/>
        </p:nvSpPr>
        <p:spPr>
          <a:xfrm>
            <a:off x="7536850" y="5552538"/>
            <a:ext cx="1235700" cy="1053000"/>
          </a:xfrm>
          <a:prstGeom prst="round2SameRect">
            <a:avLst>
              <a:gd name="adj1" fmla="val 16667"/>
              <a:gd name="adj2" fmla="val 0"/>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1"/>
        <p:cNvGrpSpPr/>
        <p:nvPr/>
      </p:nvGrpSpPr>
      <p:grpSpPr>
        <a:xfrm>
          <a:off x="0" y="0"/>
          <a:ext cx="0" cy="0"/>
          <a:chOff x="0" y="0"/>
          <a:chExt cx="0" cy="0"/>
        </a:xfrm>
      </p:grpSpPr>
      <p:pic>
        <p:nvPicPr>
          <p:cNvPr id="392" name="Google Shape;392;p24"/>
          <p:cNvPicPr preferRelativeResize="0"/>
          <p:nvPr/>
        </p:nvPicPr>
        <p:blipFill>
          <a:blip r:embed="rId4">
            <a:alphaModFix/>
          </a:blip>
          <a:stretch>
            <a:fillRect/>
          </a:stretch>
        </p:blipFill>
        <p:spPr>
          <a:xfrm>
            <a:off x="152400" y="4544375"/>
            <a:ext cx="1750493" cy="945601"/>
          </a:xfrm>
          <a:prstGeom prst="rect">
            <a:avLst/>
          </a:prstGeom>
          <a:noFill/>
          <a:ln>
            <a:noFill/>
          </a:ln>
        </p:spPr>
      </p:pic>
      <p:pic>
        <p:nvPicPr>
          <p:cNvPr id="393" name="Google Shape;393;p24"/>
          <p:cNvPicPr preferRelativeResize="0"/>
          <p:nvPr/>
        </p:nvPicPr>
        <p:blipFill>
          <a:blip r:embed="rId5">
            <a:alphaModFix/>
          </a:blip>
          <a:stretch>
            <a:fillRect/>
          </a:stretch>
        </p:blipFill>
        <p:spPr>
          <a:xfrm>
            <a:off x="152400" y="625999"/>
            <a:ext cx="1750493" cy="945601"/>
          </a:xfrm>
          <a:prstGeom prst="rect">
            <a:avLst/>
          </a:prstGeom>
          <a:noFill/>
          <a:ln>
            <a:noFill/>
          </a:ln>
        </p:spPr>
      </p:pic>
      <p:pic>
        <p:nvPicPr>
          <p:cNvPr id="394" name="Google Shape;394;p24"/>
          <p:cNvPicPr preferRelativeResize="0"/>
          <p:nvPr/>
        </p:nvPicPr>
        <p:blipFill>
          <a:blip r:embed="rId6">
            <a:alphaModFix/>
          </a:blip>
          <a:stretch>
            <a:fillRect/>
          </a:stretch>
        </p:blipFill>
        <p:spPr>
          <a:xfrm>
            <a:off x="152407" y="3598775"/>
            <a:ext cx="1750493" cy="945601"/>
          </a:xfrm>
          <a:prstGeom prst="rect">
            <a:avLst/>
          </a:prstGeom>
          <a:noFill/>
          <a:ln>
            <a:noFill/>
          </a:ln>
        </p:spPr>
      </p:pic>
      <p:pic>
        <p:nvPicPr>
          <p:cNvPr id="395" name="Google Shape;395;p24"/>
          <p:cNvPicPr preferRelativeResize="0"/>
          <p:nvPr/>
        </p:nvPicPr>
        <p:blipFill>
          <a:blip r:embed="rId7">
            <a:alphaModFix/>
          </a:blip>
          <a:stretch>
            <a:fillRect/>
          </a:stretch>
        </p:blipFill>
        <p:spPr>
          <a:xfrm>
            <a:off x="155182" y="5538174"/>
            <a:ext cx="1744936" cy="945601"/>
          </a:xfrm>
          <a:prstGeom prst="rect">
            <a:avLst/>
          </a:prstGeom>
          <a:noFill/>
          <a:ln>
            <a:noFill/>
          </a:ln>
        </p:spPr>
      </p:pic>
      <p:pic>
        <p:nvPicPr>
          <p:cNvPr id="396" name="Google Shape;396;p24"/>
          <p:cNvPicPr preferRelativeResize="0"/>
          <p:nvPr/>
        </p:nvPicPr>
        <p:blipFill>
          <a:blip r:embed="rId8">
            <a:alphaModFix/>
          </a:blip>
          <a:stretch>
            <a:fillRect/>
          </a:stretch>
        </p:blipFill>
        <p:spPr>
          <a:xfrm>
            <a:off x="152400" y="1571599"/>
            <a:ext cx="1750493" cy="945601"/>
          </a:xfrm>
          <a:prstGeom prst="rect">
            <a:avLst/>
          </a:prstGeom>
          <a:noFill/>
          <a:ln>
            <a:noFill/>
          </a:ln>
        </p:spPr>
      </p:pic>
      <p:pic>
        <p:nvPicPr>
          <p:cNvPr id="397" name="Google Shape;397;p24"/>
          <p:cNvPicPr preferRelativeResize="0"/>
          <p:nvPr/>
        </p:nvPicPr>
        <p:blipFill>
          <a:blip r:embed="rId9">
            <a:alphaModFix/>
          </a:blip>
          <a:stretch>
            <a:fillRect/>
          </a:stretch>
        </p:blipFill>
        <p:spPr>
          <a:xfrm>
            <a:off x="152407" y="2517199"/>
            <a:ext cx="1750493" cy="9456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1"/>
        <p:cNvGrpSpPr/>
        <p:nvPr/>
      </p:nvGrpSpPr>
      <p:grpSpPr>
        <a:xfrm>
          <a:off x="0" y="0"/>
          <a:ext cx="0" cy="0"/>
          <a:chOff x="0" y="0"/>
          <a:chExt cx="0" cy="0"/>
        </a:xfrm>
      </p:grpSpPr>
      <p:pic>
        <p:nvPicPr>
          <p:cNvPr id="402" name="Google Shape;402;p25"/>
          <p:cNvPicPr preferRelativeResize="0"/>
          <p:nvPr/>
        </p:nvPicPr>
        <p:blipFill>
          <a:blip r:embed="rId4">
            <a:alphaModFix/>
          </a:blip>
          <a:stretch>
            <a:fillRect/>
          </a:stretch>
        </p:blipFill>
        <p:spPr>
          <a:xfrm>
            <a:off x="152400" y="735525"/>
            <a:ext cx="1826891" cy="847073"/>
          </a:xfrm>
          <a:prstGeom prst="rect">
            <a:avLst/>
          </a:prstGeom>
          <a:noFill/>
          <a:ln>
            <a:noFill/>
          </a:ln>
        </p:spPr>
      </p:pic>
      <p:pic>
        <p:nvPicPr>
          <p:cNvPr id="403" name="Google Shape;403;p25"/>
          <p:cNvPicPr preferRelativeResize="0"/>
          <p:nvPr/>
        </p:nvPicPr>
        <p:blipFill>
          <a:blip r:embed="rId5">
            <a:alphaModFix/>
          </a:blip>
          <a:stretch>
            <a:fillRect/>
          </a:stretch>
        </p:blipFill>
        <p:spPr>
          <a:xfrm>
            <a:off x="152400" y="5261814"/>
            <a:ext cx="1826891" cy="847073"/>
          </a:xfrm>
          <a:prstGeom prst="rect">
            <a:avLst/>
          </a:prstGeom>
          <a:noFill/>
          <a:ln>
            <a:noFill/>
          </a:ln>
        </p:spPr>
      </p:pic>
      <p:pic>
        <p:nvPicPr>
          <p:cNvPr id="404" name="Google Shape;404;p25"/>
          <p:cNvPicPr preferRelativeResize="0"/>
          <p:nvPr/>
        </p:nvPicPr>
        <p:blipFill>
          <a:blip r:embed="rId6">
            <a:alphaModFix/>
          </a:blip>
          <a:stretch>
            <a:fillRect/>
          </a:stretch>
        </p:blipFill>
        <p:spPr>
          <a:xfrm>
            <a:off x="152410" y="1623225"/>
            <a:ext cx="1826891" cy="847073"/>
          </a:xfrm>
          <a:prstGeom prst="rect">
            <a:avLst/>
          </a:prstGeom>
          <a:noFill/>
          <a:ln>
            <a:noFill/>
          </a:ln>
        </p:spPr>
      </p:pic>
      <p:pic>
        <p:nvPicPr>
          <p:cNvPr id="405" name="Google Shape;405;p25"/>
          <p:cNvPicPr preferRelativeResize="0"/>
          <p:nvPr/>
        </p:nvPicPr>
        <p:blipFill>
          <a:blip r:embed="rId7">
            <a:alphaModFix/>
          </a:blip>
          <a:stretch>
            <a:fillRect/>
          </a:stretch>
        </p:blipFill>
        <p:spPr>
          <a:xfrm>
            <a:off x="152410" y="3442526"/>
            <a:ext cx="1826891" cy="847073"/>
          </a:xfrm>
          <a:prstGeom prst="rect">
            <a:avLst/>
          </a:prstGeom>
          <a:noFill/>
          <a:ln>
            <a:noFill/>
          </a:ln>
        </p:spPr>
      </p:pic>
      <p:pic>
        <p:nvPicPr>
          <p:cNvPr id="406" name="Google Shape;406;p25"/>
          <p:cNvPicPr preferRelativeResize="0"/>
          <p:nvPr/>
        </p:nvPicPr>
        <p:blipFill>
          <a:blip r:embed="rId8">
            <a:alphaModFix/>
          </a:blip>
          <a:stretch>
            <a:fillRect/>
          </a:stretch>
        </p:blipFill>
        <p:spPr>
          <a:xfrm>
            <a:off x="152400" y="2581952"/>
            <a:ext cx="1826891" cy="847073"/>
          </a:xfrm>
          <a:prstGeom prst="rect">
            <a:avLst/>
          </a:prstGeom>
          <a:noFill/>
          <a:ln>
            <a:noFill/>
          </a:ln>
        </p:spPr>
      </p:pic>
      <p:pic>
        <p:nvPicPr>
          <p:cNvPr id="407" name="Google Shape;407;p25"/>
          <p:cNvPicPr preferRelativeResize="0"/>
          <p:nvPr/>
        </p:nvPicPr>
        <p:blipFill>
          <a:blip r:embed="rId9">
            <a:alphaModFix/>
          </a:blip>
          <a:stretch>
            <a:fillRect/>
          </a:stretch>
        </p:blipFill>
        <p:spPr>
          <a:xfrm>
            <a:off x="152410" y="4303102"/>
            <a:ext cx="1826891" cy="8470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1"/>
        <p:cNvGrpSpPr/>
        <p:nvPr/>
      </p:nvGrpSpPr>
      <p:grpSpPr>
        <a:xfrm>
          <a:off x="0" y="0"/>
          <a:ext cx="0" cy="0"/>
          <a:chOff x="0" y="0"/>
          <a:chExt cx="0" cy="0"/>
        </a:xfrm>
      </p:grpSpPr>
      <p:pic>
        <p:nvPicPr>
          <p:cNvPr id="412" name="Google Shape;412;p26"/>
          <p:cNvPicPr preferRelativeResize="0"/>
          <p:nvPr/>
        </p:nvPicPr>
        <p:blipFill>
          <a:blip r:embed="rId4">
            <a:alphaModFix/>
          </a:blip>
          <a:stretch>
            <a:fillRect/>
          </a:stretch>
        </p:blipFill>
        <p:spPr>
          <a:xfrm>
            <a:off x="152400" y="3668450"/>
            <a:ext cx="1937226" cy="948337"/>
          </a:xfrm>
          <a:prstGeom prst="rect">
            <a:avLst/>
          </a:prstGeom>
          <a:noFill/>
          <a:ln>
            <a:noFill/>
          </a:ln>
        </p:spPr>
      </p:pic>
      <p:pic>
        <p:nvPicPr>
          <p:cNvPr id="413" name="Google Shape;413;p26"/>
          <p:cNvPicPr preferRelativeResize="0"/>
          <p:nvPr/>
        </p:nvPicPr>
        <p:blipFill>
          <a:blip r:embed="rId5">
            <a:alphaModFix/>
          </a:blip>
          <a:stretch>
            <a:fillRect/>
          </a:stretch>
        </p:blipFill>
        <p:spPr>
          <a:xfrm>
            <a:off x="152400" y="4702031"/>
            <a:ext cx="1937226" cy="948337"/>
          </a:xfrm>
          <a:prstGeom prst="rect">
            <a:avLst/>
          </a:prstGeom>
          <a:noFill/>
          <a:ln>
            <a:noFill/>
          </a:ln>
        </p:spPr>
      </p:pic>
      <p:pic>
        <p:nvPicPr>
          <p:cNvPr id="414" name="Google Shape;414;p26"/>
          <p:cNvPicPr preferRelativeResize="0"/>
          <p:nvPr/>
        </p:nvPicPr>
        <p:blipFill>
          <a:blip r:embed="rId6">
            <a:alphaModFix/>
          </a:blip>
          <a:stretch>
            <a:fillRect/>
          </a:stretch>
        </p:blipFill>
        <p:spPr>
          <a:xfrm>
            <a:off x="100174" y="1592650"/>
            <a:ext cx="1937226" cy="948337"/>
          </a:xfrm>
          <a:prstGeom prst="rect">
            <a:avLst/>
          </a:prstGeom>
          <a:noFill/>
          <a:ln>
            <a:noFill/>
          </a:ln>
        </p:spPr>
      </p:pic>
      <p:pic>
        <p:nvPicPr>
          <p:cNvPr id="415" name="Google Shape;415;p26"/>
          <p:cNvPicPr preferRelativeResize="0"/>
          <p:nvPr/>
        </p:nvPicPr>
        <p:blipFill>
          <a:blip r:embed="rId7">
            <a:alphaModFix/>
          </a:blip>
          <a:stretch>
            <a:fillRect/>
          </a:stretch>
        </p:blipFill>
        <p:spPr>
          <a:xfrm>
            <a:off x="100174" y="5735631"/>
            <a:ext cx="1937226" cy="948337"/>
          </a:xfrm>
          <a:prstGeom prst="rect">
            <a:avLst/>
          </a:prstGeom>
          <a:noFill/>
          <a:ln>
            <a:noFill/>
          </a:ln>
        </p:spPr>
      </p:pic>
      <p:pic>
        <p:nvPicPr>
          <p:cNvPr id="416" name="Google Shape;416;p26"/>
          <p:cNvPicPr preferRelativeResize="0"/>
          <p:nvPr/>
        </p:nvPicPr>
        <p:blipFill>
          <a:blip r:embed="rId8">
            <a:alphaModFix/>
          </a:blip>
          <a:stretch>
            <a:fillRect/>
          </a:stretch>
        </p:blipFill>
        <p:spPr>
          <a:xfrm>
            <a:off x="100175" y="644313"/>
            <a:ext cx="1937226" cy="948337"/>
          </a:xfrm>
          <a:prstGeom prst="rect">
            <a:avLst/>
          </a:prstGeom>
          <a:noFill/>
          <a:ln>
            <a:noFill/>
          </a:ln>
        </p:spPr>
      </p:pic>
      <p:pic>
        <p:nvPicPr>
          <p:cNvPr id="417" name="Google Shape;417;p26"/>
          <p:cNvPicPr preferRelativeResize="0"/>
          <p:nvPr/>
        </p:nvPicPr>
        <p:blipFill>
          <a:blip r:embed="rId9">
            <a:alphaModFix/>
          </a:blip>
          <a:stretch>
            <a:fillRect/>
          </a:stretch>
        </p:blipFill>
        <p:spPr>
          <a:xfrm>
            <a:off x="100174" y="2576413"/>
            <a:ext cx="1937226" cy="9483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1"/>
        <p:cNvGrpSpPr/>
        <p:nvPr/>
      </p:nvGrpSpPr>
      <p:grpSpPr>
        <a:xfrm>
          <a:off x="0" y="0"/>
          <a:ext cx="0" cy="0"/>
          <a:chOff x="0" y="0"/>
          <a:chExt cx="0" cy="0"/>
        </a:xfrm>
      </p:grpSpPr>
      <p:pic>
        <p:nvPicPr>
          <p:cNvPr id="422" name="Google Shape;422;p27"/>
          <p:cNvPicPr preferRelativeResize="0"/>
          <p:nvPr/>
        </p:nvPicPr>
        <p:blipFill>
          <a:blip r:embed="rId4">
            <a:alphaModFix/>
          </a:blip>
          <a:stretch>
            <a:fillRect/>
          </a:stretch>
        </p:blipFill>
        <p:spPr>
          <a:xfrm>
            <a:off x="278499" y="1018250"/>
            <a:ext cx="677412" cy="5400149"/>
          </a:xfrm>
          <a:prstGeom prst="rect">
            <a:avLst/>
          </a:prstGeom>
          <a:noFill/>
          <a:ln>
            <a:noFill/>
          </a:ln>
        </p:spPr>
      </p:pic>
      <p:pic>
        <p:nvPicPr>
          <p:cNvPr id="423" name="Google Shape;423;p27"/>
          <p:cNvPicPr preferRelativeResize="0"/>
          <p:nvPr/>
        </p:nvPicPr>
        <p:blipFill>
          <a:blip r:embed="rId5">
            <a:alphaModFix/>
          </a:blip>
          <a:stretch>
            <a:fillRect/>
          </a:stretch>
        </p:blipFill>
        <p:spPr>
          <a:xfrm>
            <a:off x="5425963" y="1096575"/>
            <a:ext cx="706611" cy="5400149"/>
          </a:xfrm>
          <a:prstGeom prst="rect">
            <a:avLst/>
          </a:prstGeom>
          <a:noFill/>
          <a:ln>
            <a:noFill/>
          </a:ln>
        </p:spPr>
      </p:pic>
      <p:pic>
        <p:nvPicPr>
          <p:cNvPr id="424" name="Google Shape;424;p27"/>
          <p:cNvPicPr preferRelativeResize="0"/>
          <p:nvPr/>
        </p:nvPicPr>
        <p:blipFill>
          <a:blip r:embed="rId6">
            <a:alphaModFix/>
          </a:blip>
          <a:stretch>
            <a:fillRect/>
          </a:stretch>
        </p:blipFill>
        <p:spPr>
          <a:xfrm>
            <a:off x="1029302" y="1018250"/>
            <a:ext cx="624854" cy="5400149"/>
          </a:xfrm>
          <a:prstGeom prst="rect">
            <a:avLst/>
          </a:prstGeom>
          <a:noFill/>
          <a:ln>
            <a:noFill/>
          </a:ln>
        </p:spPr>
      </p:pic>
      <p:pic>
        <p:nvPicPr>
          <p:cNvPr id="425" name="Google Shape;425;p27"/>
          <p:cNvPicPr preferRelativeResize="0"/>
          <p:nvPr/>
        </p:nvPicPr>
        <p:blipFill>
          <a:blip r:embed="rId7">
            <a:alphaModFix/>
          </a:blip>
          <a:stretch>
            <a:fillRect/>
          </a:stretch>
        </p:blipFill>
        <p:spPr>
          <a:xfrm>
            <a:off x="2503758" y="1018250"/>
            <a:ext cx="624854" cy="5400149"/>
          </a:xfrm>
          <a:prstGeom prst="rect">
            <a:avLst/>
          </a:prstGeom>
          <a:noFill/>
          <a:ln>
            <a:noFill/>
          </a:ln>
        </p:spPr>
      </p:pic>
      <p:pic>
        <p:nvPicPr>
          <p:cNvPr id="426" name="Google Shape;426;p27"/>
          <p:cNvPicPr preferRelativeResize="0"/>
          <p:nvPr/>
        </p:nvPicPr>
        <p:blipFill>
          <a:blip r:embed="rId8">
            <a:alphaModFix/>
          </a:blip>
          <a:stretch>
            <a:fillRect/>
          </a:stretch>
        </p:blipFill>
        <p:spPr>
          <a:xfrm>
            <a:off x="3250765" y="1018250"/>
            <a:ext cx="624854" cy="5400149"/>
          </a:xfrm>
          <a:prstGeom prst="rect">
            <a:avLst/>
          </a:prstGeom>
          <a:noFill/>
          <a:ln>
            <a:noFill/>
          </a:ln>
        </p:spPr>
      </p:pic>
      <p:pic>
        <p:nvPicPr>
          <p:cNvPr id="427" name="Google Shape;427;p27"/>
          <p:cNvPicPr preferRelativeResize="0"/>
          <p:nvPr/>
        </p:nvPicPr>
        <p:blipFill>
          <a:blip r:embed="rId9">
            <a:alphaModFix/>
          </a:blip>
          <a:stretch>
            <a:fillRect/>
          </a:stretch>
        </p:blipFill>
        <p:spPr>
          <a:xfrm>
            <a:off x="3997772" y="1018250"/>
            <a:ext cx="665733" cy="5400149"/>
          </a:xfrm>
          <a:prstGeom prst="rect">
            <a:avLst/>
          </a:prstGeom>
          <a:noFill/>
          <a:ln>
            <a:noFill/>
          </a:ln>
        </p:spPr>
      </p:pic>
      <p:pic>
        <p:nvPicPr>
          <p:cNvPr id="428" name="Google Shape;428;p27"/>
          <p:cNvPicPr preferRelativeResize="0"/>
          <p:nvPr/>
        </p:nvPicPr>
        <p:blipFill>
          <a:blip r:embed="rId10">
            <a:alphaModFix/>
          </a:blip>
          <a:stretch>
            <a:fillRect/>
          </a:stretch>
        </p:blipFill>
        <p:spPr>
          <a:xfrm>
            <a:off x="4565982" y="1018250"/>
            <a:ext cx="805887" cy="5400149"/>
          </a:xfrm>
          <a:prstGeom prst="rect">
            <a:avLst/>
          </a:prstGeom>
          <a:noFill/>
          <a:ln>
            <a:noFill/>
          </a:ln>
        </p:spPr>
      </p:pic>
      <p:pic>
        <p:nvPicPr>
          <p:cNvPr id="429" name="Google Shape;429;p27"/>
          <p:cNvPicPr preferRelativeResize="0"/>
          <p:nvPr/>
        </p:nvPicPr>
        <p:blipFill>
          <a:blip r:embed="rId11">
            <a:alphaModFix/>
          </a:blip>
          <a:stretch>
            <a:fillRect/>
          </a:stretch>
        </p:blipFill>
        <p:spPr>
          <a:xfrm>
            <a:off x="1727546" y="1148775"/>
            <a:ext cx="654053" cy="54001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3"/>
        <p:cNvGrpSpPr/>
        <p:nvPr/>
      </p:nvGrpSpPr>
      <p:grpSpPr>
        <a:xfrm>
          <a:off x="0" y="0"/>
          <a:ext cx="0" cy="0"/>
          <a:chOff x="0" y="0"/>
          <a:chExt cx="0" cy="0"/>
        </a:xfrm>
      </p:grpSpPr>
      <p:pic>
        <p:nvPicPr>
          <p:cNvPr id="434" name="Google Shape;434;p28"/>
          <p:cNvPicPr preferRelativeResize="0"/>
          <p:nvPr/>
        </p:nvPicPr>
        <p:blipFill>
          <a:blip r:embed="rId4">
            <a:alphaModFix/>
          </a:blip>
          <a:stretch>
            <a:fillRect/>
          </a:stretch>
        </p:blipFill>
        <p:spPr>
          <a:xfrm>
            <a:off x="5265350" y="3252825"/>
            <a:ext cx="1323666" cy="3526849"/>
          </a:xfrm>
          <a:prstGeom prst="rect">
            <a:avLst/>
          </a:prstGeom>
          <a:noFill/>
          <a:ln w="9525" cap="flat" cmpd="sng">
            <a:solidFill>
              <a:schemeClr val="dk2"/>
            </a:solidFill>
            <a:prstDash val="dot"/>
            <a:round/>
            <a:headEnd type="none" w="sm" len="sm"/>
            <a:tailEnd type="none" w="sm" len="sm"/>
          </a:ln>
        </p:spPr>
      </p:pic>
      <p:pic>
        <p:nvPicPr>
          <p:cNvPr id="435" name="Google Shape;435;p28"/>
          <p:cNvPicPr preferRelativeResize="0"/>
          <p:nvPr/>
        </p:nvPicPr>
        <p:blipFill>
          <a:blip r:embed="rId5">
            <a:alphaModFix/>
          </a:blip>
          <a:stretch>
            <a:fillRect/>
          </a:stretch>
        </p:blipFill>
        <p:spPr>
          <a:xfrm>
            <a:off x="7838666" y="3708575"/>
            <a:ext cx="939172" cy="3149415"/>
          </a:xfrm>
          <a:prstGeom prst="rect">
            <a:avLst/>
          </a:prstGeom>
          <a:noFill/>
          <a:ln w="9525" cap="flat" cmpd="sng">
            <a:solidFill>
              <a:schemeClr val="dk2"/>
            </a:solidFill>
            <a:prstDash val="dot"/>
            <a:round/>
            <a:headEnd type="none" w="sm" len="sm"/>
            <a:tailEnd type="none" w="sm" len="sm"/>
          </a:ln>
        </p:spPr>
      </p:pic>
      <p:pic>
        <p:nvPicPr>
          <p:cNvPr id="436" name="Google Shape;436;p28"/>
          <p:cNvPicPr preferRelativeResize="0"/>
          <p:nvPr/>
        </p:nvPicPr>
        <p:blipFill>
          <a:blip r:embed="rId6">
            <a:alphaModFix/>
          </a:blip>
          <a:stretch>
            <a:fillRect/>
          </a:stretch>
        </p:blipFill>
        <p:spPr>
          <a:xfrm>
            <a:off x="1716064" y="4119075"/>
            <a:ext cx="1512761" cy="2660606"/>
          </a:xfrm>
          <a:prstGeom prst="rect">
            <a:avLst/>
          </a:prstGeom>
          <a:noFill/>
          <a:ln w="9525" cap="flat" cmpd="sng">
            <a:solidFill>
              <a:schemeClr val="dk2"/>
            </a:solidFill>
            <a:prstDash val="dot"/>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0"/>
        <p:cNvGrpSpPr/>
        <p:nvPr/>
      </p:nvGrpSpPr>
      <p:grpSpPr>
        <a:xfrm>
          <a:off x="0" y="0"/>
          <a:ext cx="0" cy="0"/>
          <a:chOff x="0" y="0"/>
          <a:chExt cx="0" cy="0"/>
        </a:xfrm>
      </p:grpSpPr>
      <p:sp>
        <p:nvSpPr>
          <p:cNvPr id="441" name="Google Shape;441;p29"/>
          <p:cNvSpPr txBox="1"/>
          <p:nvPr/>
        </p:nvSpPr>
        <p:spPr>
          <a:xfrm>
            <a:off x="5909375" y="6266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442" name="Google Shape;442;p29"/>
          <p:cNvSpPr txBox="1"/>
          <p:nvPr/>
        </p:nvSpPr>
        <p:spPr>
          <a:xfrm>
            <a:off x="2841650" y="16145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443" name="Google Shape;443;p29"/>
          <p:cNvSpPr txBox="1"/>
          <p:nvPr/>
        </p:nvSpPr>
        <p:spPr>
          <a:xfrm>
            <a:off x="5909375" y="16145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444" name="Google Shape;444;p29"/>
          <p:cNvSpPr txBox="1"/>
          <p:nvPr/>
        </p:nvSpPr>
        <p:spPr>
          <a:xfrm>
            <a:off x="2841650" y="26198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445" name="Google Shape;445;p29"/>
          <p:cNvSpPr txBox="1"/>
          <p:nvPr/>
        </p:nvSpPr>
        <p:spPr>
          <a:xfrm>
            <a:off x="5909375" y="26198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446" name="Google Shape;446;p29"/>
          <p:cNvSpPr txBox="1"/>
          <p:nvPr/>
        </p:nvSpPr>
        <p:spPr>
          <a:xfrm>
            <a:off x="2841650" y="36251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447" name="Google Shape;447;p29"/>
          <p:cNvSpPr txBox="1"/>
          <p:nvPr/>
        </p:nvSpPr>
        <p:spPr>
          <a:xfrm>
            <a:off x="5909375" y="36251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448" name="Google Shape;448;p29"/>
          <p:cNvSpPr txBox="1"/>
          <p:nvPr/>
        </p:nvSpPr>
        <p:spPr>
          <a:xfrm>
            <a:off x="2841650" y="46304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449" name="Google Shape;449;p29"/>
          <p:cNvSpPr txBox="1"/>
          <p:nvPr/>
        </p:nvSpPr>
        <p:spPr>
          <a:xfrm>
            <a:off x="5909375" y="46304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450" name="Google Shape;450;p29"/>
          <p:cNvSpPr txBox="1"/>
          <p:nvPr/>
        </p:nvSpPr>
        <p:spPr>
          <a:xfrm>
            <a:off x="2841650" y="56357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451" name="Google Shape;451;p29"/>
          <p:cNvSpPr txBox="1"/>
          <p:nvPr/>
        </p:nvSpPr>
        <p:spPr>
          <a:xfrm>
            <a:off x="5909375" y="56357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5"/>
        <p:cNvGrpSpPr/>
        <p:nvPr/>
      </p:nvGrpSpPr>
      <p:grpSpPr>
        <a:xfrm>
          <a:off x="0" y="0"/>
          <a:ext cx="0" cy="0"/>
          <a:chOff x="0" y="0"/>
          <a:chExt cx="0" cy="0"/>
        </a:xfrm>
      </p:grpSpPr>
      <p:sp>
        <p:nvSpPr>
          <p:cNvPr id="456" name="Google Shape;456;p30"/>
          <p:cNvSpPr txBox="1"/>
          <p:nvPr/>
        </p:nvSpPr>
        <p:spPr>
          <a:xfrm>
            <a:off x="2841650" y="16145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457" name="Google Shape;457;p30"/>
          <p:cNvSpPr txBox="1"/>
          <p:nvPr/>
        </p:nvSpPr>
        <p:spPr>
          <a:xfrm>
            <a:off x="5909375" y="16145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458" name="Google Shape;458;p30"/>
          <p:cNvSpPr txBox="1"/>
          <p:nvPr/>
        </p:nvSpPr>
        <p:spPr>
          <a:xfrm>
            <a:off x="2841650" y="6094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459" name="Google Shape;459;p30"/>
          <p:cNvSpPr txBox="1"/>
          <p:nvPr/>
        </p:nvSpPr>
        <p:spPr>
          <a:xfrm>
            <a:off x="5909375" y="6094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460" name="Google Shape;460;p30"/>
          <p:cNvSpPr txBox="1"/>
          <p:nvPr/>
        </p:nvSpPr>
        <p:spPr>
          <a:xfrm>
            <a:off x="2841650" y="26196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461" name="Google Shape;461;p30"/>
          <p:cNvSpPr txBox="1"/>
          <p:nvPr/>
        </p:nvSpPr>
        <p:spPr>
          <a:xfrm>
            <a:off x="5909375" y="26196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462" name="Google Shape;462;p30"/>
          <p:cNvSpPr txBox="1"/>
          <p:nvPr/>
        </p:nvSpPr>
        <p:spPr>
          <a:xfrm>
            <a:off x="2841650" y="36247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463" name="Google Shape;463;p30"/>
          <p:cNvSpPr txBox="1"/>
          <p:nvPr/>
        </p:nvSpPr>
        <p:spPr>
          <a:xfrm>
            <a:off x="5909375" y="36247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464" name="Google Shape;464;p30"/>
          <p:cNvSpPr txBox="1"/>
          <p:nvPr/>
        </p:nvSpPr>
        <p:spPr>
          <a:xfrm>
            <a:off x="2841650" y="46298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465" name="Google Shape;465;p30"/>
          <p:cNvSpPr txBox="1"/>
          <p:nvPr/>
        </p:nvSpPr>
        <p:spPr>
          <a:xfrm>
            <a:off x="5909375" y="46298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466" name="Google Shape;466;p30"/>
          <p:cNvSpPr txBox="1"/>
          <p:nvPr/>
        </p:nvSpPr>
        <p:spPr>
          <a:xfrm>
            <a:off x="2841650" y="56349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467" name="Google Shape;467;p30"/>
          <p:cNvSpPr txBox="1"/>
          <p:nvPr/>
        </p:nvSpPr>
        <p:spPr>
          <a:xfrm>
            <a:off x="5909375" y="56349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1"/>
        <p:cNvGrpSpPr/>
        <p:nvPr/>
      </p:nvGrpSpPr>
      <p:grpSpPr>
        <a:xfrm>
          <a:off x="0" y="0"/>
          <a:ext cx="0" cy="0"/>
          <a:chOff x="0" y="0"/>
          <a:chExt cx="0" cy="0"/>
        </a:xfrm>
      </p:grpSpPr>
      <p:pic>
        <p:nvPicPr>
          <p:cNvPr id="472" name="Google Shape;472;p31"/>
          <p:cNvPicPr preferRelativeResize="0"/>
          <p:nvPr/>
        </p:nvPicPr>
        <p:blipFill>
          <a:blip r:embed="rId4">
            <a:alphaModFix/>
          </a:blip>
          <a:stretch>
            <a:fillRect/>
          </a:stretch>
        </p:blipFill>
        <p:spPr>
          <a:xfrm>
            <a:off x="71917" y="3884900"/>
            <a:ext cx="2531378" cy="917069"/>
          </a:xfrm>
          <a:prstGeom prst="rect">
            <a:avLst/>
          </a:prstGeom>
          <a:noFill/>
          <a:ln>
            <a:noFill/>
          </a:ln>
        </p:spPr>
      </p:pic>
      <p:pic>
        <p:nvPicPr>
          <p:cNvPr id="473" name="Google Shape;473;p31"/>
          <p:cNvPicPr preferRelativeResize="0"/>
          <p:nvPr/>
        </p:nvPicPr>
        <p:blipFill>
          <a:blip r:embed="rId5">
            <a:alphaModFix/>
          </a:blip>
          <a:stretch>
            <a:fillRect/>
          </a:stretch>
        </p:blipFill>
        <p:spPr>
          <a:xfrm>
            <a:off x="142242" y="3835877"/>
            <a:ext cx="2531378" cy="1015120"/>
          </a:xfrm>
          <a:prstGeom prst="rect">
            <a:avLst/>
          </a:prstGeom>
          <a:noFill/>
          <a:ln>
            <a:noFill/>
          </a:ln>
        </p:spPr>
      </p:pic>
      <p:pic>
        <p:nvPicPr>
          <p:cNvPr id="474" name="Google Shape;474;p31"/>
          <p:cNvPicPr preferRelativeResize="0"/>
          <p:nvPr/>
        </p:nvPicPr>
        <p:blipFill>
          <a:blip r:embed="rId6">
            <a:alphaModFix/>
          </a:blip>
          <a:stretch>
            <a:fillRect/>
          </a:stretch>
        </p:blipFill>
        <p:spPr>
          <a:xfrm>
            <a:off x="187671" y="3835875"/>
            <a:ext cx="2531378" cy="1015120"/>
          </a:xfrm>
          <a:prstGeom prst="rect">
            <a:avLst/>
          </a:prstGeom>
          <a:noFill/>
          <a:ln>
            <a:noFill/>
          </a:ln>
        </p:spPr>
      </p:pic>
      <p:pic>
        <p:nvPicPr>
          <p:cNvPr id="475" name="Google Shape;475;p31"/>
          <p:cNvPicPr preferRelativeResize="0"/>
          <p:nvPr/>
        </p:nvPicPr>
        <p:blipFill>
          <a:blip r:embed="rId7">
            <a:alphaModFix/>
          </a:blip>
          <a:stretch>
            <a:fillRect/>
          </a:stretch>
        </p:blipFill>
        <p:spPr>
          <a:xfrm>
            <a:off x="-8" y="3769231"/>
            <a:ext cx="2531378" cy="1015120"/>
          </a:xfrm>
          <a:prstGeom prst="rect">
            <a:avLst/>
          </a:prstGeom>
          <a:noFill/>
          <a:ln>
            <a:noFill/>
          </a:ln>
        </p:spPr>
      </p:pic>
      <p:pic>
        <p:nvPicPr>
          <p:cNvPr id="476" name="Google Shape;476;p31"/>
          <p:cNvPicPr preferRelativeResize="0"/>
          <p:nvPr/>
        </p:nvPicPr>
        <p:blipFill>
          <a:blip r:embed="rId8">
            <a:alphaModFix/>
          </a:blip>
          <a:stretch>
            <a:fillRect/>
          </a:stretch>
        </p:blipFill>
        <p:spPr>
          <a:xfrm>
            <a:off x="142246" y="3835879"/>
            <a:ext cx="2531378" cy="1015120"/>
          </a:xfrm>
          <a:prstGeom prst="rect">
            <a:avLst/>
          </a:prstGeom>
          <a:noFill/>
          <a:ln>
            <a:noFill/>
          </a:ln>
        </p:spPr>
      </p:pic>
      <p:pic>
        <p:nvPicPr>
          <p:cNvPr id="477" name="Google Shape;477;p31"/>
          <p:cNvPicPr preferRelativeResize="0"/>
          <p:nvPr/>
        </p:nvPicPr>
        <p:blipFill>
          <a:blip r:embed="rId9">
            <a:alphaModFix/>
          </a:blip>
          <a:stretch>
            <a:fillRect/>
          </a:stretch>
        </p:blipFill>
        <p:spPr>
          <a:xfrm>
            <a:off x="256096" y="3835882"/>
            <a:ext cx="2531378" cy="1015120"/>
          </a:xfrm>
          <a:prstGeom prst="rect">
            <a:avLst/>
          </a:prstGeom>
          <a:noFill/>
          <a:ln>
            <a:noFill/>
          </a:ln>
        </p:spPr>
      </p:pic>
      <p:pic>
        <p:nvPicPr>
          <p:cNvPr id="478" name="Google Shape;478;p31"/>
          <p:cNvPicPr preferRelativeResize="0"/>
          <p:nvPr/>
        </p:nvPicPr>
        <p:blipFill>
          <a:blip r:embed="rId10">
            <a:alphaModFix/>
          </a:blip>
          <a:stretch>
            <a:fillRect/>
          </a:stretch>
        </p:blipFill>
        <p:spPr>
          <a:xfrm>
            <a:off x="122774" y="3919497"/>
            <a:ext cx="2570322" cy="1015120"/>
          </a:xfrm>
          <a:prstGeom prst="rect">
            <a:avLst/>
          </a:prstGeom>
          <a:noFill/>
          <a:ln>
            <a:noFill/>
          </a:ln>
        </p:spPr>
      </p:pic>
      <p:pic>
        <p:nvPicPr>
          <p:cNvPr id="479" name="Google Shape;479;p31"/>
          <p:cNvPicPr preferRelativeResize="0"/>
          <p:nvPr/>
        </p:nvPicPr>
        <p:blipFill>
          <a:blip r:embed="rId11">
            <a:alphaModFix/>
          </a:blip>
          <a:stretch>
            <a:fillRect/>
          </a:stretch>
        </p:blipFill>
        <p:spPr>
          <a:xfrm>
            <a:off x="256108" y="3919497"/>
            <a:ext cx="2531378" cy="1015120"/>
          </a:xfrm>
          <a:prstGeom prst="rect">
            <a:avLst/>
          </a:prstGeom>
          <a:noFill/>
          <a:ln>
            <a:noFill/>
          </a:ln>
        </p:spPr>
      </p:pic>
      <p:pic>
        <p:nvPicPr>
          <p:cNvPr id="480" name="Google Shape;480;p31"/>
          <p:cNvPicPr preferRelativeResize="0"/>
          <p:nvPr/>
        </p:nvPicPr>
        <p:blipFill>
          <a:blip r:embed="rId12">
            <a:alphaModFix/>
          </a:blip>
          <a:stretch>
            <a:fillRect/>
          </a:stretch>
        </p:blipFill>
        <p:spPr>
          <a:xfrm>
            <a:off x="-57893" y="3835885"/>
            <a:ext cx="2791006" cy="1015120"/>
          </a:xfrm>
          <a:prstGeom prst="rect">
            <a:avLst/>
          </a:prstGeom>
          <a:noFill/>
          <a:ln>
            <a:noFill/>
          </a:ln>
        </p:spPr>
      </p:pic>
      <p:pic>
        <p:nvPicPr>
          <p:cNvPr id="481" name="Google Shape;481;p31"/>
          <p:cNvPicPr preferRelativeResize="0"/>
          <p:nvPr/>
        </p:nvPicPr>
        <p:blipFill>
          <a:blip r:embed="rId13">
            <a:alphaModFix/>
          </a:blip>
          <a:stretch>
            <a:fillRect/>
          </a:stretch>
        </p:blipFill>
        <p:spPr>
          <a:xfrm>
            <a:off x="256108" y="3919497"/>
            <a:ext cx="2531378" cy="1015120"/>
          </a:xfrm>
          <a:prstGeom prst="rect">
            <a:avLst/>
          </a:prstGeom>
          <a:noFill/>
          <a:ln>
            <a:noFill/>
          </a:ln>
        </p:spPr>
      </p:pic>
      <p:pic>
        <p:nvPicPr>
          <p:cNvPr id="482" name="Google Shape;482;p31"/>
          <p:cNvPicPr preferRelativeResize="0"/>
          <p:nvPr/>
        </p:nvPicPr>
        <p:blipFill>
          <a:blip r:embed="rId14">
            <a:alphaModFix/>
          </a:blip>
          <a:stretch>
            <a:fillRect/>
          </a:stretch>
        </p:blipFill>
        <p:spPr>
          <a:xfrm>
            <a:off x="96811" y="4003129"/>
            <a:ext cx="2622248" cy="847856"/>
          </a:xfrm>
          <a:prstGeom prst="rect">
            <a:avLst/>
          </a:prstGeom>
          <a:noFill/>
          <a:ln>
            <a:noFill/>
          </a:ln>
        </p:spPr>
      </p:pic>
      <p:pic>
        <p:nvPicPr>
          <p:cNvPr id="483" name="Google Shape;483;p31"/>
          <p:cNvPicPr preferRelativeResize="0"/>
          <p:nvPr/>
        </p:nvPicPr>
        <p:blipFill>
          <a:blip r:embed="rId15">
            <a:alphaModFix/>
          </a:blip>
          <a:stretch>
            <a:fillRect/>
          </a:stretch>
        </p:blipFill>
        <p:spPr>
          <a:xfrm>
            <a:off x="71924" y="3977182"/>
            <a:ext cx="2531378" cy="9574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pic>
        <p:nvPicPr>
          <p:cNvPr id="58" name="Google Shape;58;p14"/>
          <p:cNvPicPr preferRelativeResize="0"/>
          <p:nvPr/>
        </p:nvPicPr>
        <p:blipFill>
          <a:blip r:embed="rId4">
            <a:alphaModFix/>
          </a:blip>
          <a:stretch>
            <a:fillRect/>
          </a:stretch>
        </p:blipFill>
        <p:spPr>
          <a:xfrm>
            <a:off x="4226850" y="5580725"/>
            <a:ext cx="849292" cy="978625"/>
          </a:xfrm>
          <a:prstGeom prst="rect">
            <a:avLst/>
          </a:prstGeom>
          <a:noFill/>
          <a:ln>
            <a:noFill/>
          </a:ln>
        </p:spPr>
      </p:pic>
      <p:pic>
        <p:nvPicPr>
          <p:cNvPr id="59" name="Google Shape;59;p14"/>
          <p:cNvPicPr preferRelativeResize="0"/>
          <p:nvPr/>
        </p:nvPicPr>
        <p:blipFill>
          <a:blip r:embed="rId5">
            <a:alphaModFix/>
          </a:blip>
          <a:stretch>
            <a:fillRect/>
          </a:stretch>
        </p:blipFill>
        <p:spPr>
          <a:xfrm>
            <a:off x="6440727" y="5549904"/>
            <a:ext cx="902792" cy="1040271"/>
          </a:xfrm>
          <a:prstGeom prst="rect">
            <a:avLst/>
          </a:prstGeom>
          <a:noFill/>
          <a:ln>
            <a:noFill/>
          </a:ln>
        </p:spPr>
      </p:pic>
      <p:pic>
        <p:nvPicPr>
          <p:cNvPr id="60" name="Google Shape;60;p14"/>
          <p:cNvPicPr preferRelativeResize="0"/>
          <p:nvPr/>
        </p:nvPicPr>
        <p:blipFill>
          <a:blip r:embed="rId6">
            <a:alphaModFix/>
          </a:blip>
          <a:stretch>
            <a:fillRect/>
          </a:stretch>
        </p:blipFill>
        <p:spPr>
          <a:xfrm>
            <a:off x="3123002" y="5437904"/>
            <a:ext cx="902792" cy="1040271"/>
          </a:xfrm>
          <a:prstGeom prst="rect">
            <a:avLst/>
          </a:prstGeom>
          <a:noFill/>
          <a:ln>
            <a:noFill/>
          </a:ln>
        </p:spPr>
      </p:pic>
      <p:pic>
        <p:nvPicPr>
          <p:cNvPr id="61" name="Google Shape;61;p14"/>
          <p:cNvPicPr preferRelativeResize="0"/>
          <p:nvPr/>
        </p:nvPicPr>
        <p:blipFill>
          <a:blip r:embed="rId7">
            <a:alphaModFix/>
          </a:blip>
          <a:stretch>
            <a:fillRect/>
          </a:stretch>
        </p:blipFill>
        <p:spPr>
          <a:xfrm>
            <a:off x="5346927" y="5437904"/>
            <a:ext cx="902792" cy="1040271"/>
          </a:xfrm>
          <a:prstGeom prst="rect">
            <a:avLst/>
          </a:prstGeom>
          <a:noFill/>
          <a:ln>
            <a:noFill/>
          </a:ln>
        </p:spPr>
      </p:pic>
      <p:pic>
        <p:nvPicPr>
          <p:cNvPr id="62" name="Google Shape;62;p14"/>
          <p:cNvPicPr preferRelativeResize="0"/>
          <p:nvPr/>
        </p:nvPicPr>
        <p:blipFill>
          <a:blip r:embed="rId8">
            <a:alphaModFix/>
          </a:blip>
          <a:stretch>
            <a:fillRect/>
          </a:stretch>
        </p:blipFill>
        <p:spPr>
          <a:xfrm>
            <a:off x="2019152" y="5437904"/>
            <a:ext cx="902792" cy="1040271"/>
          </a:xfrm>
          <a:prstGeom prst="rect">
            <a:avLst/>
          </a:prstGeom>
          <a:noFill/>
          <a:ln>
            <a:noFill/>
          </a:ln>
        </p:spPr>
      </p:pic>
      <p:pic>
        <p:nvPicPr>
          <p:cNvPr id="63" name="Google Shape;63;p14"/>
          <p:cNvPicPr preferRelativeResize="0"/>
          <p:nvPr/>
        </p:nvPicPr>
        <p:blipFill>
          <a:blip r:embed="rId9">
            <a:alphaModFix/>
          </a:blip>
          <a:stretch>
            <a:fillRect/>
          </a:stretch>
        </p:blipFill>
        <p:spPr>
          <a:xfrm>
            <a:off x="636739" y="5345729"/>
            <a:ext cx="902792" cy="1040271"/>
          </a:xfrm>
          <a:prstGeom prst="rect">
            <a:avLst/>
          </a:prstGeom>
          <a:noFill/>
          <a:ln>
            <a:noFill/>
          </a:ln>
        </p:spPr>
      </p:pic>
      <p:pic>
        <p:nvPicPr>
          <p:cNvPr id="64" name="Google Shape;64;p14"/>
          <p:cNvPicPr preferRelativeResize="0"/>
          <p:nvPr/>
        </p:nvPicPr>
        <p:blipFill>
          <a:blip r:embed="rId10">
            <a:alphaModFix/>
          </a:blip>
          <a:stretch>
            <a:fillRect/>
          </a:stretch>
        </p:blipFill>
        <p:spPr>
          <a:xfrm>
            <a:off x="7763477" y="5549904"/>
            <a:ext cx="902792" cy="104027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7"/>
        <p:cNvGrpSpPr/>
        <p:nvPr/>
      </p:nvGrpSpPr>
      <p:grpSpPr>
        <a:xfrm>
          <a:off x="0" y="0"/>
          <a:ext cx="0" cy="0"/>
          <a:chOff x="0" y="0"/>
          <a:chExt cx="0" cy="0"/>
        </a:xfrm>
      </p:grpSpPr>
      <p:sp>
        <p:nvSpPr>
          <p:cNvPr id="488" name="Google Shape;488;p32"/>
          <p:cNvSpPr txBox="1"/>
          <p:nvPr/>
        </p:nvSpPr>
        <p:spPr>
          <a:xfrm>
            <a:off x="1314150" y="4238375"/>
            <a:ext cx="7658700" cy="5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p32"/>
          <p:cNvSpPr txBox="1"/>
          <p:nvPr/>
        </p:nvSpPr>
        <p:spPr>
          <a:xfrm>
            <a:off x="1314150" y="4743275"/>
            <a:ext cx="7658700" cy="5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p32"/>
          <p:cNvSpPr txBox="1"/>
          <p:nvPr/>
        </p:nvSpPr>
        <p:spPr>
          <a:xfrm>
            <a:off x="1314150" y="5248175"/>
            <a:ext cx="7658700" cy="5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p32"/>
          <p:cNvSpPr txBox="1"/>
          <p:nvPr/>
        </p:nvSpPr>
        <p:spPr>
          <a:xfrm>
            <a:off x="1314150" y="5753075"/>
            <a:ext cx="7658700" cy="5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p32"/>
          <p:cNvSpPr txBox="1"/>
          <p:nvPr/>
        </p:nvSpPr>
        <p:spPr>
          <a:xfrm>
            <a:off x="1314150" y="6205650"/>
            <a:ext cx="7658700" cy="5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6"/>
        <p:cNvGrpSpPr/>
        <p:nvPr/>
      </p:nvGrpSpPr>
      <p:grpSpPr>
        <a:xfrm>
          <a:off x="0" y="0"/>
          <a:ext cx="0" cy="0"/>
          <a:chOff x="0" y="0"/>
          <a:chExt cx="0" cy="0"/>
        </a:xfrm>
      </p:grpSpPr>
      <p:sp>
        <p:nvSpPr>
          <p:cNvPr id="497" name="Google Shape;497;p33"/>
          <p:cNvSpPr txBox="1"/>
          <p:nvPr/>
        </p:nvSpPr>
        <p:spPr>
          <a:xfrm>
            <a:off x="1314150" y="4238375"/>
            <a:ext cx="7658700" cy="5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8" name="Google Shape;498;p33"/>
          <p:cNvSpPr txBox="1"/>
          <p:nvPr/>
        </p:nvSpPr>
        <p:spPr>
          <a:xfrm>
            <a:off x="1314150" y="4878125"/>
            <a:ext cx="7658700" cy="5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9" name="Google Shape;499;p33"/>
          <p:cNvSpPr txBox="1"/>
          <p:nvPr/>
        </p:nvSpPr>
        <p:spPr>
          <a:xfrm>
            <a:off x="1314150" y="5470025"/>
            <a:ext cx="7658700" cy="5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p33"/>
          <p:cNvSpPr txBox="1"/>
          <p:nvPr/>
        </p:nvSpPr>
        <p:spPr>
          <a:xfrm>
            <a:off x="1314150" y="6114150"/>
            <a:ext cx="7658700" cy="5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4"/>
        <p:cNvGrpSpPr/>
        <p:nvPr/>
      </p:nvGrpSpPr>
      <p:grpSpPr>
        <a:xfrm>
          <a:off x="0" y="0"/>
          <a:ext cx="0" cy="0"/>
          <a:chOff x="0" y="0"/>
          <a:chExt cx="0" cy="0"/>
        </a:xfrm>
      </p:grpSpPr>
      <p:graphicFrame>
        <p:nvGraphicFramePr>
          <p:cNvPr id="505" name="Google Shape;505;p34"/>
          <p:cNvGraphicFramePr/>
          <p:nvPr/>
        </p:nvGraphicFramePr>
        <p:xfrm>
          <a:off x="3459600" y="974925"/>
          <a:ext cx="3000000" cy="3000000"/>
        </p:xfrm>
        <a:graphic>
          <a:graphicData uri="http://schemas.openxmlformats.org/drawingml/2006/table">
            <a:tbl>
              <a:tblPr>
                <a:noFill/>
                <a:tableStyleId>{981906F3-BE73-4214-870D-648C1E009E61}</a:tableStyleId>
              </a:tblPr>
              <a:tblGrid>
                <a:gridCol w="551750">
                  <a:extLst>
                    <a:ext uri="{9D8B030D-6E8A-4147-A177-3AD203B41FA5}">
                      <a16:colId xmlns:a16="http://schemas.microsoft.com/office/drawing/2014/main" val="20000"/>
                    </a:ext>
                  </a:extLst>
                </a:gridCol>
                <a:gridCol w="560975">
                  <a:extLst>
                    <a:ext uri="{9D8B030D-6E8A-4147-A177-3AD203B41FA5}">
                      <a16:colId xmlns:a16="http://schemas.microsoft.com/office/drawing/2014/main" val="20001"/>
                    </a:ext>
                  </a:extLst>
                </a:gridCol>
                <a:gridCol w="560975">
                  <a:extLst>
                    <a:ext uri="{9D8B030D-6E8A-4147-A177-3AD203B41FA5}">
                      <a16:colId xmlns:a16="http://schemas.microsoft.com/office/drawing/2014/main" val="20002"/>
                    </a:ext>
                  </a:extLst>
                </a:gridCol>
                <a:gridCol w="560975">
                  <a:extLst>
                    <a:ext uri="{9D8B030D-6E8A-4147-A177-3AD203B41FA5}">
                      <a16:colId xmlns:a16="http://schemas.microsoft.com/office/drawing/2014/main" val="20003"/>
                    </a:ext>
                  </a:extLst>
                </a:gridCol>
                <a:gridCol w="560975">
                  <a:extLst>
                    <a:ext uri="{9D8B030D-6E8A-4147-A177-3AD203B41FA5}">
                      <a16:colId xmlns:a16="http://schemas.microsoft.com/office/drawing/2014/main" val="20004"/>
                    </a:ext>
                  </a:extLst>
                </a:gridCol>
                <a:gridCol w="560975">
                  <a:extLst>
                    <a:ext uri="{9D8B030D-6E8A-4147-A177-3AD203B41FA5}">
                      <a16:colId xmlns:a16="http://schemas.microsoft.com/office/drawing/2014/main" val="20005"/>
                    </a:ext>
                  </a:extLst>
                </a:gridCol>
                <a:gridCol w="560975">
                  <a:extLst>
                    <a:ext uri="{9D8B030D-6E8A-4147-A177-3AD203B41FA5}">
                      <a16:colId xmlns:a16="http://schemas.microsoft.com/office/drawing/2014/main" val="20006"/>
                    </a:ext>
                  </a:extLst>
                </a:gridCol>
                <a:gridCol w="560975">
                  <a:extLst>
                    <a:ext uri="{9D8B030D-6E8A-4147-A177-3AD203B41FA5}">
                      <a16:colId xmlns:a16="http://schemas.microsoft.com/office/drawing/2014/main" val="20007"/>
                    </a:ext>
                  </a:extLst>
                </a:gridCol>
                <a:gridCol w="560975">
                  <a:extLst>
                    <a:ext uri="{9D8B030D-6E8A-4147-A177-3AD203B41FA5}">
                      <a16:colId xmlns:a16="http://schemas.microsoft.com/office/drawing/2014/main" val="20008"/>
                    </a:ext>
                  </a:extLst>
                </a:gridCol>
                <a:gridCol w="560975">
                  <a:extLst>
                    <a:ext uri="{9D8B030D-6E8A-4147-A177-3AD203B41FA5}">
                      <a16:colId xmlns:a16="http://schemas.microsoft.com/office/drawing/2014/main" val="20009"/>
                    </a:ext>
                  </a:extLst>
                </a:gridCol>
              </a:tblGrid>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AA84F"/>
                    </a:solidFill>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120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506" name="Google Shape;506;p34"/>
          <p:cNvSpPr txBox="1"/>
          <p:nvPr/>
        </p:nvSpPr>
        <p:spPr>
          <a:xfrm>
            <a:off x="4943325" y="496075"/>
            <a:ext cx="4090500" cy="31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*Use the paint bucket tool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0"/>
        <p:cNvGrpSpPr/>
        <p:nvPr/>
      </p:nvGrpSpPr>
      <p:grpSpPr>
        <a:xfrm>
          <a:off x="0" y="0"/>
          <a:ext cx="0" cy="0"/>
          <a:chOff x="0" y="0"/>
          <a:chExt cx="0" cy="0"/>
        </a:xfrm>
      </p:grpSpPr>
      <p:sp>
        <p:nvSpPr>
          <p:cNvPr id="511" name="Google Shape;511;p35"/>
          <p:cNvSpPr txBox="1"/>
          <p:nvPr/>
        </p:nvSpPr>
        <p:spPr>
          <a:xfrm>
            <a:off x="4708350" y="1453400"/>
            <a:ext cx="4238400" cy="73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 name="Google Shape;512;p35"/>
          <p:cNvSpPr txBox="1"/>
          <p:nvPr/>
        </p:nvSpPr>
        <p:spPr>
          <a:xfrm>
            <a:off x="4708350" y="2193200"/>
            <a:ext cx="4238400" cy="73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3" name="Google Shape;513;p35"/>
          <p:cNvSpPr txBox="1"/>
          <p:nvPr/>
        </p:nvSpPr>
        <p:spPr>
          <a:xfrm>
            <a:off x="4708350" y="2933000"/>
            <a:ext cx="4238400" cy="73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 name="Google Shape;514;p35"/>
          <p:cNvSpPr txBox="1"/>
          <p:nvPr/>
        </p:nvSpPr>
        <p:spPr>
          <a:xfrm>
            <a:off x="4708350" y="3672800"/>
            <a:ext cx="4238400" cy="73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p35"/>
          <p:cNvSpPr txBox="1"/>
          <p:nvPr/>
        </p:nvSpPr>
        <p:spPr>
          <a:xfrm>
            <a:off x="4708350" y="4412600"/>
            <a:ext cx="4238400" cy="73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35"/>
          <p:cNvSpPr txBox="1"/>
          <p:nvPr/>
        </p:nvSpPr>
        <p:spPr>
          <a:xfrm>
            <a:off x="4708350" y="5152400"/>
            <a:ext cx="4238400" cy="73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7" name="Google Shape;517;p35"/>
          <p:cNvSpPr txBox="1"/>
          <p:nvPr/>
        </p:nvSpPr>
        <p:spPr>
          <a:xfrm>
            <a:off x="4708350" y="5892200"/>
            <a:ext cx="4238400" cy="73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1"/>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5"/>
        <p:cNvGrpSpPr/>
        <p:nvPr/>
      </p:nvGrpSpPr>
      <p:grpSpPr>
        <a:xfrm>
          <a:off x="0" y="0"/>
          <a:ext cx="0" cy="0"/>
          <a:chOff x="0" y="0"/>
          <a:chExt cx="0" cy="0"/>
        </a:xfrm>
      </p:grpSpPr>
      <p:sp>
        <p:nvSpPr>
          <p:cNvPr id="526" name="Google Shape;526;p37"/>
          <p:cNvSpPr txBox="1"/>
          <p:nvPr/>
        </p:nvSpPr>
        <p:spPr>
          <a:xfrm>
            <a:off x="565700" y="2471675"/>
            <a:ext cx="2289000" cy="40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7" name="Google Shape;527;p37"/>
          <p:cNvSpPr txBox="1"/>
          <p:nvPr/>
        </p:nvSpPr>
        <p:spPr>
          <a:xfrm>
            <a:off x="3546600" y="2545750"/>
            <a:ext cx="2289000" cy="40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8" name="Google Shape;528;p37"/>
          <p:cNvSpPr txBox="1"/>
          <p:nvPr/>
        </p:nvSpPr>
        <p:spPr>
          <a:xfrm>
            <a:off x="6527500" y="2471675"/>
            <a:ext cx="2289000" cy="40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2"/>
        <p:cNvGrpSpPr/>
        <p:nvPr/>
      </p:nvGrpSpPr>
      <p:grpSpPr>
        <a:xfrm>
          <a:off x="0" y="0"/>
          <a:ext cx="0" cy="0"/>
          <a:chOff x="0" y="0"/>
          <a:chExt cx="0" cy="0"/>
        </a:xfrm>
      </p:grpSpPr>
      <p:sp>
        <p:nvSpPr>
          <p:cNvPr id="533" name="Google Shape;533;p38"/>
          <p:cNvSpPr/>
          <p:nvPr/>
        </p:nvSpPr>
        <p:spPr>
          <a:xfrm>
            <a:off x="4151350" y="4952025"/>
            <a:ext cx="4873800" cy="1801500"/>
          </a:xfrm>
          <a:prstGeom prst="rect">
            <a:avLst/>
          </a:prstGeom>
          <a:solidFill>
            <a:srgbClr val="FFF2CC"/>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7"/>
        <p:cNvGrpSpPr/>
        <p:nvPr/>
      </p:nvGrpSpPr>
      <p:grpSpPr>
        <a:xfrm>
          <a:off x="0" y="0"/>
          <a:ext cx="0" cy="0"/>
          <a:chOff x="0" y="0"/>
          <a:chExt cx="0" cy="0"/>
        </a:xfrm>
      </p:grpSpPr>
      <p:sp>
        <p:nvSpPr>
          <p:cNvPr id="538" name="Google Shape;538;p39"/>
          <p:cNvSpPr/>
          <p:nvPr/>
        </p:nvSpPr>
        <p:spPr>
          <a:xfrm>
            <a:off x="4151350" y="4952025"/>
            <a:ext cx="4873800" cy="1801500"/>
          </a:xfrm>
          <a:prstGeom prst="rect">
            <a:avLst/>
          </a:prstGeom>
          <a:solidFill>
            <a:srgbClr val="FFF2CC"/>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2"/>
        <p:cNvGrpSpPr/>
        <p:nvPr/>
      </p:nvGrpSpPr>
      <p:grpSpPr>
        <a:xfrm>
          <a:off x="0" y="0"/>
          <a:ext cx="0" cy="0"/>
          <a:chOff x="0" y="0"/>
          <a:chExt cx="0" cy="0"/>
        </a:xfrm>
      </p:grpSpPr>
      <p:sp>
        <p:nvSpPr>
          <p:cNvPr id="543" name="Google Shape;543;p40"/>
          <p:cNvSpPr/>
          <p:nvPr/>
        </p:nvSpPr>
        <p:spPr>
          <a:xfrm>
            <a:off x="4151350" y="4952025"/>
            <a:ext cx="4873800" cy="1801500"/>
          </a:xfrm>
          <a:prstGeom prst="rect">
            <a:avLst/>
          </a:prstGeom>
          <a:solidFill>
            <a:srgbClr val="FFF2CC"/>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7"/>
        <p:cNvGrpSpPr/>
        <p:nvPr/>
      </p:nvGrpSpPr>
      <p:grpSpPr>
        <a:xfrm>
          <a:off x="0" y="0"/>
          <a:ext cx="0" cy="0"/>
          <a:chOff x="0" y="0"/>
          <a:chExt cx="0" cy="0"/>
        </a:xfrm>
      </p:grpSpPr>
      <p:sp>
        <p:nvSpPr>
          <p:cNvPr id="548" name="Google Shape;548;p41"/>
          <p:cNvSpPr txBox="1"/>
          <p:nvPr/>
        </p:nvSpPr>
        <p:spPr>
          <a:xfrm>
            <a:off x="304600" y="1366375"/>
            <a:ext cx="8398500" cy="504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dk1"/>
                </a:solidFill>
              </a:rPr>
              <a:t>In the psat, Thanksgiving celebrad the </a:t>
            </a:r>
            <a:r>
              <a:rPr lang="en" sz="1800" b="1">
                <a:solidFill>
                  <a:schemeClr val="dk1"/>
                </a:solidFill>
              </a:rPr>
              <a:t>harvest</a:t>
            </a:r>
            <a:r>
              <a:rPr lang="en" sz="1800">
                <a:solidFill>
                  <a:schemeClr val="dk1"/>
                </a:solidFill>
              </a:rPr>
              <a:t>, or the fud that was groun during the yeer. The havest was gathered in the fawl. So Thanksgiving is celebrated in the fall, too.</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rPr>
              <a:t>This </a:t>
            </a:r>
            <a:r>
              <a:rPr lang="en" sz="1800" b="1">
                <a:solidFill>
                  <a:schemeClr val="dk1"/>
                </a:solidFill>
              </a:rPr>
              <a:t>cornucopia</a:t>
            </a:r>
            <a:r>
              <a:rPr lang="en" sz="1800">
                <a:solidFill>
                  <a:schemeClr val="dk1"/>
                </a:solidFill>
              </a:rPr>
              <a:t> is a simbol of the harvest. It shoes fruits and vegetables that are gathered in a fall harvest.</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800" b="1">
                <a:solidFill>
                  <a:srgbClr val="006309"/>
                </a:solidFill>
              </a:rPr>
              <a:t>Is Thanksgiving only celebrated in the United States?  </a:t>
            </a:r>
            <a:endParaRPr sz="1800" b="1">
              <a:solidFill>
                <a:srgbClr val="006309"/>
              </a:solidFill>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rPr>
              <a:t>Same other cowntries celebrate Thanksgiving, too. These are some of the plases around the world that celebrate Thanksgiving:</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rPr>
              <a:t>•Canada</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rPr>
              <a:t>•Liberia, a cotry in Africa</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rPr>
              <a:t>•Saint Lucia, a countre in the Caribbean</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rPr>
              <a:t>•Norfolk Island, a smaal island that is part of Australia</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rPr>
              <a:t>Often, these places celebrate Thanksgiving on a diffrent day. For example, people in Canada celebrate Thanksgiving on the secend Monday in October.</a:t>
            </a:r>
            <a:endParaRPr sz="1800">
              <a:solidFill>
                <a:schemeClr val="dk1"/>
              </a:solidFill>
            </a:endParaRPr>
          </a:p>
          <a:p>
            <a:pPr marL="0" lvl="0" indent="0" algn="l" rtl="0">
              <a:spcBef>
                <a:spcPts val="0"/>
              </a:spcBef>
              <a:spcAft>
                <a:spcPts val="0"/>
              </a:spcAft>
              <a:buNone/>
            </a:pP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pic>
        <p:nvPicPr>
          <p:cNvPr id="69" name="Google Shape;69;p15"/>
          <p:cNvPicPr preferRelativeResize="0"/>
          <p:nvPr/>
        </p:nvPicPr>
        <p:blipFill>
          <a:blip r:embed="rId4">
            <a:alphaModFix/>
          </a:blip>
          <a:stretch>
            <a:fillRect/>
          </a:stretch>
        </p:blipFill>
        <p:spPr>
          <a:xfrm>
            <a:off x="6028402" y="5314554"/>
            <a:ext cx="902792" cy="1040271"/>
          </a:xfrm>
          <a:prstGeom prst="rect">
            <a:avLst/>
          </a:prstGeom>
          <a:noFill/>
          <a:ln>
            <a:noFill/>
          </a:ln>
        </p:spPr>
      </p:pic>
      <p:pic>
        <p:nvPicPr>
          <p:cNvPr id="70" name="Google Shape;70;p15"/>
          <p:cNvPicPr preferRelativeResize="0"/>
          <p:nvPr/>
        </p:nvPicPr>
        <p:blipFill>
          <a:blip r:embed="rId5">
            <a:alphaModFix/>
          </a:blip>
          <a:stretch>
            <a:fillRect/>
          </a:stretch>
        </p:blipFill>
        <p:spPr>
          <a:xfrm>
            <a:off x="3691077" y="5442379"/>
            <a:ext cx="902792" cy="1040271"/>
          </a:xfrm>
          <a:prstGeom prst="rect">
            <a:avLst/>
          </a:prstGeom>
          <a:noFill/>
          <a:ln>
            <a:noFill/>
          </a:ln>
        </p:spPr>
      </p:pic>
      <p:pic>
        <p:nvPicPr>
          <p:cNvPr id="71" name="Google Shape;71;p15"/>
          <p:cNvPicPr preferRelativeResize="0"/>
          <p:nvPr/>
        </p:nvPicPr>
        <p:blipFill>
          <a:blip r:embed="rId6">
            <a:alphaModFix/>
          </a:blip>
          <a:stretch>
            <a:fillRect/>
          </a:stretch>
        </p:blipFill>
        <p:spPr>
          <a:xfrm>
            <a:off x="1241177" y="5442379"/>
            <a:ext cx="902792" cy="1040271"/>
          </a:xfrm>
          <a:prstGeom prst="rect">
            <a:avLst/>
          </a:prstGeom>
          <a:noFill/>
          <a:ln>
            <a:noFill/>
          </a:ln>
        </p:spPr>
      </p:pic>
      <p:pic>
        <p:nvPicPr>
          <p:cNvPr id="72" name="Google Shape;72;p15"/>
          <p:cNvPicPr preferRelativeResize="0"/>
          <p:nvPr/>
        </p:nvPicPr>
        <p:blipFill>
          <a:blip r:embed="rId7">
            <a:alphaModFix/>
          </a:blip>
          <a:stretch>
            <a:fillRect/>
          </a:stretch>
        </p:blipFill>
        <p:spPr>
          <a:xfrm>
            <a:off x="7687977" y="5407554"/>
            <a:ext cx="902792" cy="1040271"/>
          </a:xfrm>
          <a:prstGeom prst="rect">
            <a:avLst/>
          </a:prstGeom>
          <a:noFill/>
          <a:ln>
            <a:noFill/>
          </a:ln>
        </p:spPr>
      </p:pic>
      <p:pic>
        <p:nvPicPr>
          <p:cNvPr id="73" name="Google Shape;73;p15"/>
          <p:cNvPicPr preferRelativeResize="0"/>
          <p:nvPr/>
        </p:nvPicPr>
        <p:blipFill>
          <a:blip r:embed="rId8">
            <a:alphaModFix/>
          </a:blip>
          <a:stretch>
            <a:fillRect/>
          </a:stretch>
        </p:blipFill>
        <p:spPr>
          <a:xfrm>
            <a:off x="2466127" y="5442379"/>
            <a:ext cx="902792" cy="1040271"/>
          </a:xfrm>
          <a:prstGeom prst="rect">
            <a:avLst/>
          </a:prstGeom>
          <a:noFill/>
          <a:ln>
            <a:noFill/>
          </a:ln>
        </p:spPr>
      </p:pic>
      <p:pic>
        <p:nvPicPr>
          <p:cNvPr id="74" name="Google Shape;74;p15"/>
          <p:cNvPicPr preferRelativeResize="0"/>
          <p:nvPr/>
        </p:nvPicPr>
        <p:blipFill>
          <a:blip r:embed="rId9">
            <a:alphaModFix/>
          </a:blip>
          <a:stretch>
            <a:fillRect/>
          </a:stretch>
        </p:blipFill>
        <p:spPr>
          <a:xfrm>
            <a:off x="249702" y="5442379"/>
            <a:ext cx="902792" cy="1040271"/>
          </a:xfrm>
          <a:prstGeom prst="rect">
            <a:avLst/>
          </a:prstGeom>
          <a:noFill/>
          <a:ln>
            <a:noFill/>
          </a:ln>
        </p:spPr>
      </p:pic>
      <p:pic>
        <p:nvPicPr>
          <p:cNvPr id="75" name="Google Shape;75;p15"/>
          <p:cNvPicPr preferRelativeResize="0"/>
          <p:nvPr/>
        </p:nvPicPr>
        <p:blipFill>
          <a:blip r:embed="rId10">
            <a:alphaModFix/>
          </a:blip>
          <a:stretch>
            <a:fillRect/>
          </a:stretch>
        </p:blipFill>
        <p:spPr>
          <a:xfrm>
            <a:off x="4699177" y="5442379"/>
            <a:ext cx="902792" cy="104027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2"/>
        <p:cNvGrpSpPr/>
        <p:nvPr/>
      </p:nvGrpSpPr>
      <p:grpSpPr>
        <a:xfrm>
          <a:off x="0" y="0"/>
          <a:ext cx="0" cy="0"/>
          <a:chOff x="0" y="0"/>
          <a:chExt cx="0" cy="0"/>
        </a:xfrm>
      </p:grpSpPr>
      <p:graphicFrame>
        <p:nvGraphicFramePr>
          <p:cNvPr id="553" name="Google Shape;553;p42"/>
          <p:cNvGraphicFramePr/>
          <p:nvPr/>
        </p:nvGraphicFramePr>
        <p:xfrm>
          <a:off x="237350" y="1379550"/>
          <a:ext cx="3000000" cy="3000000"/>
        </p:xfrm>
        <a:graphic>
          <a:graphicData uri="http://schemas.openxmlformats.org/drawingml/2006/table">
            <a:tbl>
              <a:tblPr>
                <a:noFill/>
                <a:tableStyleId>{981906F3-BE73-4214-870D-648C1E009E61}</a:tableStyleId>
              </a:tblPr>
              <a:tblGrid>
                <a:gridCol w="2881700">
                  <a:extLst>
                    <a:ext uri="{9D8B030D-6E8A-4147-A177-3AD203B41FA5}">
                      <a16:colId xmlns:a16="http://schemas.microsoft.com/office/drawing/2014/main" val="20000"/>
                    </a:ext>
                  </a:extLst>
                </a:gridCol>
                <a:gridCol w="2893800">
                  <a:extLst>
                    <a:ext uri="{9D8B030D-6E8A-4147-A177-3AD203B41FA5}">
                      <a16:colId xmlns:a16="http://schemas.microsoft.com/office/drawing/2014/main" val="20001"/>
                    </a:ext>
                  </a:extLst>
                </a:gridCol>
                <a:gridCol w="2893800">
                  <a:extLst>
                    <a:ext uri="{9D8B030D-6E8A-4147-A177-3AD203B41FA5}">
                      <a16:colId xmlns:a16="http://schemas.microsoft.com/office/drawing/2014/main" val="20002"/>
                    </a:ext>
                  </a:extLst>
                </a:gridCol>
              </a:tblGrid>
              <a:tr h="910525">
                <a:tc gridSpan="3">
                  <a:txBody>
                    <a:bodyPr/>
                    <a:lstStyle/>
                    <a:p>
                      <a:pPr marL="0" lvl="0" indent="0" algn="l" rtl="0">
                        <a:lnSpc>
                          <a:spcPct val="115000"/>
                        </a:lnSpc>
                        <a:spcBef>
                          <a:spcPts val="0"/>
                        </a:spcBef>
                        <a:spcAft>
                          <a:spcPts val="0"/>
                        </a:spcAft>
                        <a:buNone/>
                      </a:pPr>
                      <a:r>
                        <a:rPr lang="en" sz="1800"/>
                        <a:t>Question:</a:t>
                      </a:r>
                      <a:endParaRPr sz="1800"/>
                    </a:p>
                    <a:p>
                      <a:pPr marL="0" lvl="0" indent="0" algn="l" rtl="0">
                        <a:lnSpc>
                          <a:spcPct val="115000"/>
                        </a:lnSpc>
                        <a:spcBef>
                          <a:spcPts val="0"/>
                        </a:spcBef>
                        <a:spcAft>
                          <a:spcPts val="0"/>
                        </a:spcAft>
                        <a:buNone/>
                      </a:pPr>
                      <a:r>
                        <a:rPr lang="en" sz="1800"/>
                        <a:t>Which U.S. President declared a Day of Thanksgiving?</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86175">
                <a:tc>
                  <a:txBody>
                    <a:bodyPr/>
                    <a:lstStyle/>
                    <a:p>
                      <a:pPr marL="0" lvl="0" indent="0" algn="l" rtl="0">
                        <a:lnSpc>
                          <a:spcPct val="115000"/>
                        </a:lnSpc>
                        <a:spcBef>
                          <a:spcPts val="0"/>
                        </a:spcBef>
                        <a:spcAft>
                          <a:spcPts val="0"/>
                        </a:spcAft>
                        <a:buNone/>
                      </a:pPr>
                      <a:r>
                        <a:rPr lang="en" sz="1800"/>
                        <a:t>Source 1:</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a:t>URL</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a:t>Website Publisher or Author</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486175">
                <a:tc>
                  <a:txBody>
                    <a:bodyPr/>
                    <a:lstStyle/>
                    <a:p>
                      <a:pPr marL="0" lvl="0" indent="0" algn="l" rtl="0">
                        <a:lnSpc>
                          <a:spcPct val="115000"/>
                        </a:lnSpc>
                        <a:spcBef>
                          <a:spcPts val="0"/>
                        </a:spcBef>
                        <a:spcAft>
                          <a:spcPts val="0"/>
                        </a:spcAft>
                        <a:buNone/>
                      </a:pPr>
                      <a:r>
                        <a:rPr lang="en" sz="1800"/>
                        <a:t>Confirmed by:</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a:t>URL</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a:t>Website Publisher or Author</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68750">
                <a:tc>
                  <a:txBody>
                    <a:bodyPr/>
                    <a:lstStyle/>
                    <a:p>
                      <a:pPr marL="0" lvl="0" indent="0" algn="l" rtl="0">
                        <a:lnSpc>
                          <a:spcPct val="115000"/>
                        </a:lnSpc>
                        <a:spcBef>
                          <a:spcPts val="0"/>
                        </a:spcBef>
                        <a:spcAft>
                          <a:spcPts val="0"/>
                        </a:spcAft>
                        <a:buNone/>
                      </a:pPr>
                      <a:r>
                        <a:rPr lang="en" sz="1800"/>
                        <a:t>Answer:</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7"/>
        <p:cNvGrpSpPr/>
        <p:nvPr/>
      </p:nvGrpSpPr>
      <p:grpSpPr>
        <a:xfrm>
          <a:off x="0" y="0"/>
          <a:ext cx="0" cy="0"/>
          <a:chOff x="0" y="0"/>
          <a:chExt cx="0" cy="0"/>
        </a:xfrm>
      </p:grpSpPr>
      <p:sp>
        <p:nvSpPr>
          <p:cNvPr id="558" name="Google Shape;558;p43"/>
          <p:cNvSpPr txBox="1"/>
          <p:nvPr/>
        </p:nvSpPr>
        <p:spPr>
          <a:xfrm>
            <a:off x="522175" y="2454250"/>
            <a:ext cx="2123400" cy="88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9" name="Google Shape;559;p43"/>
          <p:cNvSpPr txBox="1"/>
          <p:nvPr/>
        </p:nvSpPr>
        <p:spPr>
          <a:xfrm>
            <a:off x="522175" y="3555275"/>
            <a:ext cx="2123400" cy="88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0" name="Google Shape;560;p43"/>
          <p:cNvSpPr txBox="1"/>
          <p:nvPr/>
        </p:nvSpPr>
        <p:spPr>
          <a:xfrm>
            <a:off x="522175" y="4656300"/>
            <a:ext cx="2123400" cy="88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1" name="Google Shape;561;p43"/>
          <p:cNvSpPr txBox="1"/>
          <p:nvPr/>
        </p:nvSpPr>
        <p:spPr>
          <a:xfrm>
            <a:off x="1035650" y="1940775"/>
            <a:ext cx="1192200" cy="30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COACH</a:t>
            </a:r>
            <a:endParaRPr/>
          </a:p>
        </p:txBody>
      </p:sp>
      <p:sp>
        <p:nvSpPr>
          <p:cNvPr id="562" name="Google Shape;562;p43"/>
          <p:cNvSpPr txBox="1"/>
          <p:nvPr/>
        </p:nvSpPr>
        <p:spPr>
          <a:xfrm>
            <a:off x="4220975" y="3289750"/>
            <a:ext cx="2454300" cy="300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3"/>
          <p:cNvSpPr txBox="1"/>
          <p:nvPr/>
        </p:nvSpPr>
        <p:spPr>
          <a:xfrm>
            <a:off x="4516875" y="3646575"/>
            <a:ext cx="2167200" cy="300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3"/>
          <p:cNvSpPr txBox="1"/>
          <p:nvPr/>
        </p:nvSpPr>
        <p:spPr>
          <a:xfrm>
            <a:off x="4673525" y="3959875"/>
            <a:ext cx="4012200" cy="33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3"/>
          <p:cNvSpPr txBox="1"/>
          <p:nvPr/>
        </p:nvSpPr>
        <p:spPr>
          <a:xfrm>
            <a:off x="3785825" y="4316700"/>
            <a:ext cx="4899900" cy="2367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9"/>
        <p:cNvGrpSpPr/>
        <p:nvPr/>
      </p:nvGrpSpPr>
      <p:grpSpPr>
        <a:xfrm>
          <a:off x="0" y="0"/>
          <a:ext cx="0" cy="0"/>
          <a:chOff x="0" y="0"/>
          <a:chExt cx="0" cy="0"/>
        </a:xfrm>
      </p:grpSpPr>
      <p:sp>
        <p:nvSpPr>
          <p:cNvPr id="570" name="Google Shape;570;p44"/>
          <p:cNvSpPr txBox="1"/>
          <p:nvPr/>
        </p:nvSpPr>
        <p:spPr>
          <a:xfrm>
            <a:off x="687550" y="22628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1" name="Google Shape;571;p44"/>
          <p:cNvSpPr txBox="1"/>
          <p:nvPr/>
        </p:nvSpPr>
        <p:spPr>
          <a:xfrm>
            <a:off x="687550" y="29591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2" name="Google Shape;572;p44"/>
          <p:cNvSpPr txBox="1"/>
          <p:nvPr/>
        </p:nvSpPr>
        <p:spPr>
          <a:xfrm>
            <a:off x="687550" y="36990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3" name="Google Shape;573;p44"/>
          <p:cNvSpPr txBox="1"/>
          <p:nvPr/>
        </p:nvSpPr>
        <p:spPr>
          <a:xfrm>
            <a:off x="687550" y="44389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4" name="Google Shape;574;p44"/>
          <p:cNvSpPr txBox="1"/>
          <p:nvPr/>
        </p:nvSpPr>
        <p:spPr>
          <a:xfrm>
            <a:off x="687550" y="51352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p44"/>
          <p:cNvSpPr txBox="1"/>
          <p:nvPr/>
        </p:nvSpPr>
        <p:spPr>
          <a:xfrm>
            <a:off x="687550" y="58794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6" name="Google Shape;576;p44"/>
          <p:cNvSpPr txBox="1"/>
          <p:nvPr/>
        </p:nvSpPr>
        <p:spPr>
          <a:xfrm>
            <a:off x="2745925" y="22628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7" name="Google Shape;577;p44"/>
          <p:cNvSpPr txBox="1"/>
          <p:nvPr/>
        </p:nvSpPr>
        <p:spPr>
          <a:xfrm>
            <a:off x="2745925" y="29591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8" name="Google Shape;578;p44"/>
          <p:cNvSpPr txBox="1"/>
          <p:nvPr/>
        </p:nvSpPr>
        <p:spPr>
          <a:xfrm>
            <a:off x="2745925" y="36990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9" name="Google Shape;579;p44"/>
          <p:cNvSpPr txBox="1"/>
          <p:nvPr/>
        </p:nvSpPr>
        <p:spPr>
          <a:xfrm>
            <a:off x="2745925" y="44389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0" name="Google Shape;580;p44"/>
          <p:cNvSpPr txBox="1"/>
          <p:nvPr/>
        </p:nvSpPr>
        <p:spPr>
          <a:xfrm>
            <a:off x="2745925" y="51352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1" name="Google Shape;581;p44"/>
          <p:cNvSpPr txBox="1"/>
          <p:nvPr/>
        </p:nvSpPr>
        <p:spPr>
          <a:xfrm>
            <a:off x="2745925" y="58794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2" name="Google Shape;582;p44"/>
          <p:cNvSpPr txBox="1"/>
          <p:nvPr/>
        </p:nvSpPr>
        <p:spPr>
          <a:xfrm>
            <a:off x="4804300" y="22628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44"/>
          <p:cNvSpPr txBox="1"/>
          <p:nvPr/>
        </p:nvSpPr>
        <p:spPr>
          <a:xfrm>
            <a:off x="4804300" y="29591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4" name="Google Shape;584;p44"/>
          <p:cNvSpPr txBox="1"/>
          <p:nvPr/>
        </p:nvSpPr>
        <p:spPr>
          <a:xfrm>
            <a:off x="4804300" y="36990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5" name="Google Shape;585;p44"/>
          <p:cNvSpPr txBox="1"/>
          <p:nvPr/>
        </p:nvSpPr>
        <p:spPr>
          <a:xfrm>
            <a:off x="4804300" y="44389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6" name="Google Shape;586;p44"/>
          <p:cNvSpPr txBox="1"/>
          <p:nvPr/>
        </p:nvSpPr>
        <p:spPr>
          <a:xfrm>
            <a:off x="4804300" y="51352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7" name="Google Shape;587;p44"/>
          <p:cNvSpPr txBox="1"/>
          <p:nvPr/>
        </p:nvSpPr>
        <p:spPr>
          <a:xfrm>
            <a:off x="4804300" y="58794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8" name="Google Shape;588;p44"/>
          <p:cNvSpPr txBox="1"/>
          <p:nvPr/>
        </p:nvSpPr>
        <p:spPr>
          <a:xfrm>
            <a:off x="6862675" y="22628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9" name="Google Shape;589;p44"/>
          <p:cNvSpPr txBox="1"/>
          <p:nvPr/>
        </p:nvSpPr>
        <p:spPr>
          <a:xfrm>
            <a:off x="6862675" y="29591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0" name="Google Shape;590;p44"/>
          <p:cNvSpPr txBox="1"/>
          <p:nvPr/>
        </p:nvSpPr>
        <p:spPr>
          <a:xfrm>
            <a:off x="6862675" y="36990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1" name="Google Shape;591;p44"/>
          <p:cNvSpPr txBox="1"/>
          <p:nvPr/>
        </p:nvSpPr>
        <p:spPr>
          <a:xfrm>
            <a:off x="6862675" y="44389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2" name="Google Shape;592;p44"/>
          <p:cNvSpPr txBox="1"/>
          <p:nvPr/>
        </p:nvSpPr>
        <p:spPr>
          <a:xfrm>
            <a:off x="6862675" y="51352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3" name="Google Shape;593;p44"/>
          <p:cNvSpPr txBox="1"/>
          <p:nvPr/>
        </p:nvSpPr>
        <p:spPr>
          <a:xfrm>
            <a:off x="6862675" y="58794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4" name="Google Shape;594;p44"/>
          <p:cNvSpPr txBox="1"/>
          <p:nvPr/>
        </p:nvSpPr>
        <p:spPr>
          <a:xfrm>
            <a:off x="2745925" y="15186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5" name="Google Shape;595;p44"/>
          <p:cNvSpPr txBox="1"/>
          <p:nvPr/>
        </p:nvSpPr>
        <p:spPr>
          <a:xfrm>
            <a:off x="4804300" y="15186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6" name="Google Shape;596;p44"/>
          <p:cNvSpPr txBox="1"/>
          <p:nvPr/>
        </p:nvSpPr>
        <p:spPr>
          <a:xfrm>
            <a:off x="6862675" y="15186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0"/>
        <p:cNvGrpSpPr/>
        <p:nvPr/>
      </p:nvGrpSpPr>
      <p:grpSpPr>
        <a:xfrm>
          <a:off x="0" y="0"/>
          <a:ext cx="0" cy="0"/>
          <a:chOff x="0" y="0"/>
          <a:chExt cx="0" cy="0"/>
        </a:xfrm>
      </p:grpSpPr>
      <p:sp>
        <p:nvSpPr>
          <p:cNvPr id="601" name="Google Shape;601;p45"/>
          <p:cNvSpPr txBox="1"/>
          <p:nvPr/>
        </p:nvSpPr>
        <p:spPr>
          <a:xfrm>
            <a:off x="4177450" y="2724050"/>
            <a:ext cx="1888500" cy="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2" name="Google Shape;602;p45"/>
          <p:cNvSpPr txBox="1"/>
          <p:nvPr/>
        </p:nvSpPr>
        <p:spPr>
          <a:xfrm>
            <a:off x="1231575" y="3711950"/>
            <a:ext cx="1888500" cy="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3" name="Google Shape;603;p45"/>
          <p:cNvSpPr txBox="1"/>
          <p:nvPr/>
        </p:nvSpPr>
        <p:spPr>
          <a:xfrm>
            <a:off x="1231575" y="4651850"/>
            <a:ext cx="1888500" cy="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4" name="Google Shape;604;p45"/>
          <p:cNvSpPr txBox="1"/>
          <p:nvPr/>
        </p:nvSpPr>
        <p:spPr>
          <a:xfrm>
            <a:off x="4177450" y="4686875"/>
            <a:ext cx="1888500" cy="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5" name="Google Shape;605;p45"/>
          <p:cNvSpPr txBox="1"/>
          <p:nvPr/>
        </p:nvSpPr>
        <p:spPr>
          <a:xfrm>
            <a:off x="4177450" y="5683475"/>
            <a:ext cx="1888500" cy="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6" name="Google Shape;606;p45"/>
          <p:cNvSpPr txBox="1"/>
          <p:nvPr/>
        </p:nvSpPr>
        <p:spPr>
          <a:xfrm>
            <a:off x="7123900" y="3711950"/>
            <a:ext cx="1888500" cy="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7" name="Google Shape;607;p45"/>
          <p:cNvSpPr txBox="1"/>
          <p:nvPr/>
        </p:nvSpPr>
        <p:spPr>
          <a:xfrm>
            <a:off x="7123900" y="5683475"/>
            <a:ext cx="1888500" cy="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1"/>
        <p:cNvGrpSpPr/>
        <p:nvPr/>
      </p:nvGrpSpPr>
      <p:grpSpPr>
        <a:xfrm>
          <a:off x="0" y="0"/>
          <a:ext cx="0" cy="0"/>
          <a:chOff x="0" y="0"/>
          <a:chExt cx="0" cy="0"/>
        </a:xfrm>
      </p:grpSpPr>
      <p:pic>
        <p:nvPicPr>
          <p:cNvPr id="612" name="Google Shape;612;p46"/>
          <p:cNvPicPr preferRelativeResize="0"/>
          <p:nvPr/>
        </p:nvPicPr>
        <p:blipFill>
          <a:blip r:embed="rId4">
            <a:alphaModFix/>
          </a:blip>
          <a:stretch>
            <a:fillRect/>
          </a:stretch>
        </p:blipFill>
        <p:spPr>
          <a:xfrm>
            <a:off x="997350" y="1736350"/>
            <a:ext cx="662176" cy="627363"/>
          </a:xfrm>
          <a:prstGeom prst="rect">
            <a:avLst/>
          </a:prstGeom>
          <a:noFill/>
          <a:ln>
            <a:noFill/>
          </a:ln>
        </p:spPr>
      </p:pic>
      <p:pic>
        <p:nvPicPr>
          <p:cNvPr id="613" name="Google Shape;613;p46"/>
          <p:cNvPicPr preferRelativeResize="0"/>
          <p:nvPr/>
        </p:nvPicPr>
        <p:blipFill>
          <a:blip r:embed="rId5">
            <a:alphaModFix/>
          </a:blip>
          <a:stretch>
            <a:fillRect/>
          </a:stretch>
        </p:blipFill>
        <p:spPr>
          <a:xfrm>
            <a:off x="2472224" y="1736350"/>
            <a:ext cx="1406575" cy="722112"/>
          </a:xfrm>
          <a:prstGeom prst="rect">
            <a:avLst/>
          </a:prstGeom>
          <a:noFill/>
          <a:ln>
            <a:noFill/>
          </a:ln>
        </p:spPr>
      </p:pic>
      <p:pic>
        <p:nvPicPr>
          <p:cNvPr id="614" name="Google Shape;614;p46"/>
          <p:cNvPicPr preferRelativeResize="0"/>
          <p:nvPr/>
        </p:nvPicPr>
        <p:blipFill>
          <a:blip r:embed="rId6">
            <a:alphaModFix/>
          </a:blip>
          <a:stretch>
            <a:fillRect/>
          </a:stretch>
        </p:blipFill>
        <p:spPr>
          <a:xfrm>
            <a:off x="277774" y="1736350"/>
            <a:ext cx="662176" cy="627363"/>
          </a:xfrm>
          <a:prstGeom prst="rect">
            <a:avLst/>
          </a:prstGeom>
          <a:noFill/>
          <a:ln>
            <a:noFill/>
          </a:ln>
        </p:spPr>
      </p:pic>
      <p:pic>
        <p:nvPicPr>
          <p:cNvPr id="615" name="Google Shape;615;p46"/>
          <p:cNvPicPr preferRelativeResize="0"/>
          <p:nvPr/>
        </p:nvPicPr>
        <p:blipFill>
          <a:blip r:embed="rId7">
            <a:alphaModFix/>
          </a:blip>
          <a:stretch>
            <a:fillRect/>
          </a:stretch>
        </p:blipFill>
        <p:spPr>
          <a:xfrm>
            <a:off x="1716925" y="1736362"/>
            <a:ext cx="662176" cy="627363"/>
          </a:xfrm>
          <a:prstGeom prst="rect">
            <a:avLst/>
          </a:prstGeom>
          <a:noFill/>
          <a:ln>
            <a:noFill/>
          </a:ln>
        </p:spPr>
      </p:pic>
      <p:grpSp>
        <p:nvGrpSpPr>
          <p:cNvPr id="616" name="Google Shape;616;p46"/>
          <p:cNvGrpSpPr/>
          <p:nvPr/>
        </p:nvGrpSpPr>
        <p:grpSpPr>
          <a:xfrm>
            <a:off x="3971929" y="1786813"/>
            <a:ext cx="924925" cy="526450"/>
            <a:chOff x="3971929" y="1786813"/>
            <a:chExt cx="924925" cy="526450"/>
          </a:xfrm>
        </p:grpSpPr>
        <p:pic>
          <p:nvPicPr>
            <p:cNvPr id="617" name="Google Shape;617;p46"/>
            <p:cNvPicPr preferRelativeResize="0"/>
            <p:nvPr/>
          </p:nvPicPr>
          <p:blipFill>
            <a:blip r:embed="rId8">
              <a:alphaModFix/>
            </a:blip>
            <a:stretch>
              <a:fillRect/>
            </a:stretch>
          </p:blipFill>
          <p:spPr>
            <a:xfrm>
              <a:off x="3971929" y="1786813"/>
              <a:ext cx="924925" cy="526450"/>
            </a:xfrm>
            <a:prstGeom prst="rect">
              <a:avLst/>
            </a:prstGeom>
            <a:noFill/>
            <a:ln>
              <a:noFill/>
            </a:ln>
          </p:spPr>
        </p:pic>
        <p:sp>
          <p:nvSpPr>
            <p:cNvPr id="618" name="Google Shape;618;p46"/>
            <p:cNvSpPr txBox="1"/>
            <p:nvPr/>
          </p:nvSpPr>
          <p:spPr>
            <a:xfrm>
              <a:off x="4133950" y="1801525"/>
              <a:ext cx="391500" cy="39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grpSp>
      <p:pic>
        <p:nvPicPr>
          <p:cNvPr id="619" name="Google Shape;619;p46"/>
          <p:cNvPicPr preferRelativeResize="0"/>
          <p:nvPr/>
        </p:nvPicPr>
        <p:blipFill>
          <a:blip r:embed="rId4">
            <a:alphaModFix/>
          </a:blip>
          <a:stretch>
            <a:fillRect/>
          </a:stretch>
        </p:blipFill>
        <p:spPr>
          <a:xfrm>
            <a:off x="997350" y="1736350"/>
            <a:ext cx="662176" cy="627363"/>
          </a:xfrm>
          <a:prstGeom prst="rect">
            <a:avLst/>
          </a:prstGeom>
          <a:noFill/>
          <a:ln>
            <a:noFill/>
          </a:ln>
        </p:spPr>
      </p:pic>
      <p:pic>
        <p:nvPicPr>
          <p:cNvPr id="620" name="Google Shape;620;p46"/>
          <p:cNvPicPr preferRelativeResize="0"/>
          <p:nvPr/>
        </p:nvPicPr>
        <p:blipFill>
          <a:blip r:embed="rId5">
            <a:alphaModFix/>
          </a:blip>
          <a:stretch>
            <a:fillRect/>
          </a:stretch>
        </p:blipFill>
        <p:spPr>
          <a:xfrm>
            <a:off x="2472224" y="1736350"/>
            <a:ext cx="1406575" cy="722112"/>
          </a:xfrm>
          <a:prstGeom prst="rect">
            <a:avLst/>
          </a:prstGeom>
          <a:noFill/>
          <a:ln>
            <a:noFill/>
          </a:ln>
        </p:spPr>
      </p:pic>
      <p:pic>
        <p:nvPicPr>
          <p:cNvPr id="621" name="Google Shape;621;p46"/>
          <p:cNvPicPr preferRelativeResize="0"/>
          <p:nvPr/>
        </p:nvPicPr>
        <p:blipFill>
          <a:blip r:embed="rId6">
            <a:alphaModFix/>
          </a:blip>
          <a:stretch>
            <a:fillRect/>
          </a:stretch>
        </p:blipFill>
        <p:spPr>
          <a:xfrm>
            <a:off x="277774" y="1736350"/>
            <a:ext cx="662176" cy="627363"/>
          </a:xfrm>
          <a:prstGeom prst="rect">
            <a:avLst/>
          </a:prstGeom>
          <a:noFill/>
          <a:ln>
            <a:noFill/>
          </a:ln>
        </p:spPr>
      </p:pic>
      <p:pic>
        <p:nvPicPr>
          <p:cNvPr id="622" name="Google Shape;622;p46"/>
          <p:cNvPicPr preferRelativeResize="0"/>
          <p:nvPr/>
        </p:nvPicPr>
        <p:blipFill>
          <a:blip r:embed="rId7">
            <a:alphaModFix/>
          </a:blip>
          <a:stretch>
            <a:fillRect/>
          </a:stretch>
        </p:blipFill>
        <p:spPr>
          <a:xfrm>
            <a:off x="1716925" y="1736362"/>
            <a:ext cx="662176" cy="627363"/>
          </a:xfrm>
          <a:prstGeom prst="rect">
            <a:avLst/>
          </a:prstGeom>
          <a:noFill/>
          <a:ln>
            <a:noFill/>
          </a:ln>
        </p:spPr>
      </p:pic>
      <p:grpSp>
        <p:nvGrpSpPr>
          <p:cNvPr id="623" name="Google Shape;623;p46"/>
          <p:cNvGrpSpPr/>
          <p:nvPr/>
        </p:nvGrpSpPr>
        <p:grpSpPr>
          <a:xfrm>
            <a:off x="3971929" y="1786813"/>
            <a:ext cx="924925" cy="526450"/>
            <a:chOff x="3971929" y="1786813"/>
            <a:chExt cx="924925" cy="526450"/>
          </a:xfrm>
        </p:grpSpPr>
        <p:pic>
          <p:nvPicPr>
            <p:cNvPr id="624" name="Google Shape;624;p46"/>
            <p:cNvPicPr preferRelativeResize="0"/>
            <p:nvPr/>
          </p:nvPicPr>
          <p:blipFill>
            <a:blip r:embed="rId8">
              <a:alphaModFix/>
            </a:blip>
            <a:stretch>
              <a:fillRect/>
            </a:stretch>
          </p:blipFill>
          <p:spPr>
            <a:xfrm>
              <a:off x="3971929" y="1786813"/>
              <a:ext cx="924925" cy="526450"/>
            </a:xfrm>
            <a:prstGeom prst="rect">
              <a:avLst/>
            </a:prstGeom>
            <a:noFill/>
            <a:ln>
              <a:noFill/>
            </a:ln>
          </p:spPr>
        </p:pic>
        <p:sp>
          <p:nvSpPr>
            <p:cNvPr id="625" name="Google Shape;625;p46"/>
            <p:cNvSpPr txBox="1"/>
            <p:nvPr/>
          </p:nvSpPr>
          <p:spPr>
            <a:xfrm>
              <a:off x="4133950" y="1801525"/>
              <a:ext cx="391500" cy="39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grpSp>
      <p:pic>
        <p:nvPicPr>
          <p:cNvPr id="626" name="Google Shape;626;p46"/>
          <p:cNvPicPr preferRelativeResize="0"/>
          <p:nvPr/>
        </p:nvPicPr>
        <p:blipFill>
          <a:blip r:embed="rId4">
            <a:alphaModFix/>
          </a:blip>
          <a:stretch>
            <a:fillRect/>
          </a:stretch>
        </p:blipFill>
        <p:spPr>
          <a:xfrm>
            <a:off x="997350" y="1736350"/>
            <a:ext cx="662176" cy="627363"/>
          </a:xfrm>
          <a:prstGeom prst="rect">
            <a:avLst/>
          </a:prstGeom>
          <a:noFill/>
          <a:ln>
            <a:noFill/>
          </a:ln>
        </p:spPr>
      </p:pic>
      <p:pic>
        <p:nvPicPr>
          <p:cNvPr id="627" name="Google Shape;627;p46"/>
          <p:cNvPicPr preferRelativeResize="0"/>
          <p:nvPr/>
        </p:nvPicPr>
        <p:blipFill>
          <a:blip r:embed="rId5">
            <a:alphaModFix/>
          </a:blip>
          <a:stretch>
            <a:fillRect/>
          </a:stretch>
        </p:blipFill>
        <p:spPr>
          <a:xfrm>
            <a:off x="2472224" y="1736350"/>
            <a:ext cx="1406575" cy="722112"/>
          </a:xfrm>
          <a:prstGeom prst="rect">
            <a:avLst/>
          </a:prstGeom>
          <a:noFill/>
          <a:ln>
            <a:noFill/>
          </a:ln>
        </p:spPr>
      </p:pic>
      <p:pic>
        <p:nvPicPr>
          <p:cNvPr id="628" name="Google Shape;628;p46"/>
          <p:cNvPicPr preferRelativeResize="0"/>
          <p:nvPr/>
        </p:nvPicPr>
        <p:blipFill>
          <a:blip r:embed="rId6">
            <a:alphaModFix/>
          </a:blip>
          <a:stretch>
            <a:fillRect/>
          </a:stretch>
        </p:blipFill>
        <p:spPr>
          <a:xfrm>
            <a:off x="277774" y="1736350"/>
            <a:ext cx="662176" cy="627363"/>
          </a:xfrm>
          <a:prstGeom prst="rect">
            <a:avLst/>
          </a:prstGeom>
          <a:noFill/>
          <a:ln>
            <a:noFill/>
          </a:ln>
        </p:spPr>
      </p:pic>
      <p:pic>
        <p:nvPicPr>
          <p:cNvPr id="629" name="Google Shape;629;p46"/>
          <p:cNvPicPr preferRelativeResize="0"/>
          <p:nvPr/>
        </p:nvPicPr>
        <p:blipFill>
          <a:blip r:embed="rId7">
            <a:alphaModFix/>
          </a:blip>
          <a:stretch>
            <a:fillRect/>
          </a:stretch>
        </p:blipFill>
        <p:spPr>
          <a:xfrm>
            <a:off x="1716925" y="1736362"/>
            <a:ext cx="662176" cy="627363"/>
          </a:xfrm>
          <a:prstGeom prst="rect">
            <a:avLst/>
          </a:prstGeom>
          <a:noFill/>
          <a:ln>
            <a:noFill/>
          </a:ln>
        </p:spPr>
      </p:pic>
      <p:grpSp>
        <p:nvGrpSpPr>
          <p:cNvPr id="630" name="Google Shape;630;p46"/>
          <p:cNvGrpSpPr/>
          <p:nvPr/>
        </p:nvGrpSpPr>
        <p:grpSpPr>
          <a:xfrm>
            <a:off x="3971929" y="1786813"/>
            <a:ext cx="924925" cy="526450"/>
            <a:chOff x="3971929" y="1786813"/>
            <a:chExt cx="924925" cy="526450"/>
          </a:xfrm>
        </p:grpSpPr>
        <p:pic>
          <p:nvPicPr>
            <p:cNvPr id="631" name="Google Shape;631;p46"/>
            <p:cNvPicPr preferRelativeResize="0"/>
            <p:nvPr/>
          </p:nvPicPr>
          <p:blipFill>
            <a:blip r:embed="rId8">
              <a:alphaModFix/>
            </a:blip>
            <a:stretch>
              <a:fillRect/>
            </a:stretch>
          </p:blipFill>
          <p:spPr>
            <a:xfrm>
              <a:off x="3971929" y="1786813"/>
              <a:ext cx="924925" cy="526450"/>
            </a:xfrm>
            <a:prstGeom prst="rect">
              <a:avLst/>
            </a:prstGeom>
            <a:noFill/>
            <a:ln>
              <a:noFill/>
            </a:ln>
          </p:spPr>
        </p:pic>
        <p:sp>
          <p:nvSpPr>
            <p:cNvPr id="632" name="Google Shape;632;p46"/>
            <p:cNvSpPr txBox="1"/>
            <p:nvPr/>
          </p:nvSpPr>
          <p:spPr>
            <a:xfrm>
              <a:off x="4133950" y="1801525"/>
              <a:ext cx="391500" cy="39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grpSp>
      <p:pic>
        <p:nvPicPr>
          <p:cNvPr id="633" name="Google Shape;633;p46"/>
          <p:cNvPicPr preferRelativeResize="0"/>
          <p:nvPr/>
        </p:nvPicPr>
        <p:blipFill>
          <a:blip r:embed="rId4">
            <a:alphaModFix/>
          </a:blip>
          <a:stretch>
            <a:fillRect/>
          </a:stretch>
        </p:blipFill>
        <p:spPr>
          <a:xfrm>
            <a:off x="997350" y="1736350"/>
            <a:ext cx="662176" cy="627363"/>
          </a:xfrm>
          <a:prstGeom prst="rect">
            <a:avLst/>
          </a:prstGeom>
          <a:noFill/>
          <a:ln>
            <a:noFill/>
          </a:ln>
        </p:spPr>
      </p:pic>
      <p:pic>
        <p:nvPicPr>
          <p:cNvPr id="634" name="Google Shape;634;p46"/>
          <p:cNvPicPr preferRelativeResize="0"/>
          <p:nvPr/>
        </p:nvPicPr>
        <p:blipFill>
          <a:blip r:embed="rId5">
            <a:alphaModFix/>
          </a:blip>
          <a:stretch>
            <a:fillRect/>
          </a:stretch>
        </p:blipFill>
        <p:spPr>
          <a:xfrm>
            <a:off x="2472224" y="1736350"/>
            <a:ext cx="1406575" cy="722112"/>
          </a:xfrm>
          <a:prstGeom prst="rect">
            <a:avLst/>
          </a:prstGeom>
          <a:noFill/>
          <a:ln>
            <a:noFill/>
          </a:ln>
        </p:spPr>
      </p:pic>
      <p:pic>
        <p:nvPicPr>
          <p:cNvPr id="635" name="Google Shape;635;p46"/>
          <p:cNvPicPr preferRelativeResize="0"/>
          <p:nvPr/>
        </p:nvPicPr>
        <p:blipFill>
          <a:blip r:embed="rId6">
            <a:alphaModFix/>
          </a:blip>
          <a:stretch>
            <a:fillRect/>
          </a:stretch>
        </p:blipFill>
        <p:spPr>
          <a:xfrm>
            <a:off x="277774" y="1736350"/>
            <a:ext cx="662176" cy="627363"/>
          </a:xfrm>
          <a:prstGeom prst="rect">
            <a:avLst/>
          </a:prstGeom>
          <a:noFill/>
          <a:ln>
            <a:noFill/>
          </a:ln>
        </p:spPr>
      </p:pic>
      <p:pic>
        <p:nvPicPr>
          <p:cNvPr id="636" name="Google Shape;636;p46"/>
          <p:cNvPicPr preferRelativeResize="0"/>
          <p:nvPr/>
        </p:nvPicPr>
        <p:blipFill>
          <a:blip r:embed="rId7">
            <a:alphaModFix/>
          </a:blip>
          <a:stretch>
            <a:fillRect/>
          </a:stretch>
        </p:blipFill>
        <p:spPr>
          <a:xfrm>
            <a:off x="1716925" y="1736362"/>
            <a:ext cx="662176" cy="627363"/>
          </a:xfrm>
          <a:prstGeom prst="rect">
            <a:avLst/>
          </a:prstGeom>
          <a:noFill/>
          <a:ln>
            <a:noFill/>
          </a:ln>
        </p:spPr>
      </p:pic>
      <p:grpSp>
        <p:nvGrpSpPr>
          <p:cNvPr id="637" name="Google Shape;637;p46"/>
          <p:cNvGrpSpPr/>
          <p:nvPr/>
        </p:nvGrpSpPr>
        <p:grpSpPr>
          <a:xfrm>
            <a:off x="3971929" y="1786813"/>
            <a:ext cx="924925" cy="526450"/>
            <a:chOff x="3971929" y="1786813"/>
            <a:chExt cx="924925" cy="526450"/>
          </a:xfrm>
        </p:grpSpPr>
        <p:pic>
          <p:nvPicPr>
            <p:cNvPr id="638" name="Google Shape;638;p46"/>
            <p:cNvPicPr preferRelativeResize="0"/>
            <p:nvPr/>
          </p:nvPicPr>
          <p:blipFill>
            <a:blip r:embed="rId8">
              <a:alphaModFix/>
            </a:blip>
            <a:stretch>
              <a:fillRect/>
            </a:stretch>
          </p:blipFill>
          <p:spPr>
            <a:xfrm>
              <a:off x="3971929" y="1786813"/>
              <a:ext cx="924925" cy="526450"/>
            </a:xfrm>
            <a:prstGeom prst="rect">
              <a:avLst/>
            </a:prstGeom>
            <a:noFill/>
            <a:ln>
              <a:noFill/>
            </a:ln>
          </p:spPr>
        </p:pic>
        <p:sp>
          <p:nvSpPr>
            <p:cNvPr id="639" name="Google Shape;639;p46"/>
            <p:cNvSpPr txBox="1"/>
            <p:nvPr/>
          </p:nvSpPr>
          <p:spPr>
            <a:xfrm>
              <a:off x="4133950" y="1801525"/>
              <a:ext cx="391500" cy="39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3"/>
        <p:cNvGrpSpPr/>
        <p:nvPr/>
      </p:nvGrpSpPr>
      <p:grpSpPr>
        <a:xfrm>
          <a:off x="0" y="0"/>
          <a:ext cx="0" cy="0"/>
          <a:chOff x="0" y="0"/>
          <a:chExt cx="0" cy="0"/>
        </a:xfrm>
      </p:grpSpPr>
      <p:pic>
        <p:nvPicPr>
          <p:cNvPr id="644" name="Google Shape;644;p47"/>
          <p:cNvPicPr preferRelativeResize="0"/>
          <p:nvPr/>
        </p:nvPicPr>
        <p:blipFill>
          <a:blip r:embed="rId4">
            <a:alphaModFix/>
          </a:blip>
          <a:stretch>
            <a:fillRect/>
          </a:stretch>
        </p:blipFill>
        <p:spPr>
          <a:xfrm>
            <a:off x="997350" y="1736350"/>
            <a:ext cx="662176" cy="627363"/>
          </a:xfrm>
          <a:prstGeom prst="rect">
            <a:avLst/>
          </a:prstGeom>
          <a:noFill/>
          <a:ln>
            <a:noFill/>
          </a:ln>
        </p:spPr>
      </p:pic>
      <p:pic>
        <p:nvPicPr>
          <p:cNvPr id="645" name="Google Shape;645;p47"/>
          <p:cNvPicPr preferRelativeResize="0"/>
          <p:nvPr/>
        </p:nvPicPr>
        <p:blipFill>
          <a:blip r:embed="rId5">
            <a:alphaModFix/>
          </a:blip>
          <a:stretch>
            <a:fillRect/>
          </a:stretch>
        </p:blipFill>
        <p:spPr>
          <a:xfrm>
            <a:off x="2472224" y="1736350"/>
            <a:ext cx="1406575" cy="722112"/>
          </a:xfrm>
          <a:prstGeom prst="rect">
            <a:avLst/>
          </a:prstGeom>
          <a:noFill/>
          <a:ln>
            <a:noFill/>
          </a:ln>
        </p:spPr>
      </p:pic>
      <p:pic>
        <p:nvPicPr>
          <p:cNvPr id="646" name="Google Shape;646;p47"/>
          <p:cNvPicPr preferRelativeResize="0"/>
          <p:nvPr/>
        </p:nvPicPr>
        <p:blipFill>
          <a:blip r:embed="rId6">
            <a:alphaModFix/>
          </a:blip>
          <a:stretch>
            <a:fillRect/>
          </a:stretch>
        </p:blipFill>
        <p:spPr>
          <a:xfrm>
            <a:off x="277774" y="1736350"/>
            <a:ext cx="662176" cy="627363"/>
          </a:xfrm>
          <a:prstGeom prst="rect">
            <a:avLst/>
          </a:prstGeom>
          <a:noFill/>
          <a:ln>
            <a:noFill/>
          </a:ln>
        </p:spPr>
      </p:pic>
      <p:pic>
        <p:nvPicPr>
          <p:cNvPr id="647" name="Google Shape;647;p47"/>
          <p:cNvPicPr preferRelativeResize="0"/>
          <p:nvPr/>
        </p:nvPicPr>
        <p:blipFill>
          <a:blip r:embed="rId7">
            <a:alphaModFix/>
          </a:blip>
          <a:stretch>
            <a:fillRect/>
          </a:stretch>
        </p:blipFill>
        <p:spPr>
          <a:xfrm>
            <a:off x="1716925" y="1736362"/>
            <a:ext cx="662176" cy="627363"/>
          </a:xfrm>
          <a:prstGeom prst="rect">
            <a:avLst/>
          </a:prstGeom>
          <a:noFill/>
          <a:ln>
            <a:noFill/>
          </a:ln>
        </p:spPr>
      </p:pic>
      <p:grpSp>
        <p:nvGrpSpPr>
          <p:cNvPr id="648" name="Google Shape;648;p47"/>
          <p:cNvGrpSpPr/>
          <p:nvPr/>
        </p:nvGrpSpPr>
        <p:grpSpPr>
          <a:xfrm>
            <a:off x="3971929" y="1786813"/>
            <a:ext cx="924925" cy="526450"/>
            <a:chOff x="3971929" y="1786813"/>
            <a:chExt cx="924925" cy="526450"/>
          </a:xfrm>
        </p:grpSpPr>
        <p:pic>
          <p:nvPicPr>
            <p:cNvPr id="649" name="Google Shape;649;p47"/>
            <p:cNvPicPr preferRelativeResize="0"/>
            <p:nvPr/>
          </p:nvPicPr>
          <p:blipFill>
            <a:blip r:embed="rId8">
              <a:alphaModFix/>
            </a:blip>
            <a:stretch>
              <a:fillRect/>
            </a:stretch>
          </p:blipFill>
          <p:spPr>
            <a:xfrm>
              <a:off x="3971929" y="1786813"/>
              <a:ext cx="924925" cy="526450"/>
            </a:xfrm>
            <a:prstGeom prst="rect">
              <a:avLst/>
            </a:prstGeom>
            <a:noFill/>
            <a:ln>
              <a:noFill/>
            </a:ln>
          </p:spPr>
        </p:pic>
        <p:sp>
          <p:nvSpPr>
            <p:cNvPr id="650" name="Google Shape;650;p47"/>
            <p:cNvSpPr txBox="1"/>
            <p:nvPr/>
          </p:nvSpPr>
          <p:spPr>
            <a:xfrm>
              <a:off x="4133950" y="1801525"/>
              <a:ext cx="391500" cy="39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grpSp>
      <p:pic>
        <p:nvPicPr>
          <p:cNvPr id="651" name="Google Shape;651;p47"/>
          <p:cNvPicPr preferRelativeResize="0"/>
          <p:nvPr/>
        </p:nvPicPr>
        <p:blipFill>
          <a:blip r:embed="rId4">
            <a:alphaModFix/>
          </a:blip>
          <a:stretch>
            <a:fillRect/>
          </a:stretch>
        </p:blipFill>
        <p:spPr>
          <a:xfrm>
            <a:off x="997350" y="1736350"/>
            <a:ext cx="662176" cy="627363"/>
          </a:xfrm>
          <a:prstGeom prst="rect">
            <a:avLst/>
          </a:prstGeom>
          <a:noFill/>
          <a:ln>
            <a:noFill/>
          </a:ln>
        </p:spPr>
      </p:pic>
      <p:pic>
        <p:nvPicPr>
          <p:cNvPr id="652" name="Google Shape;652;p47"/>
          <p:cNvPicPr preferRelativeResize="0"/>
          <p:nvPr/>
        </p:nvPicPr>
        <p:blipFill>
          <a:blip r:embed="rId5">
            <a:alphaModFix/>
          </a:blip>
          <a:stretch>
            <a:fillRect/>
          </a:stretch>
        </p:blipFill>
        <p:spPr>
          <a:xfrm>
            <a:off x="2472224" y="1736350"/>
            <a:ext cx="1406575" cy="722112"/>
          </a:xfrm>
          <a:prstGeom prst="rect">
            <a:avLst/>
          </a:prstGeom>
          <a:noFill/>
          <a:ln>
            <a:noFill/>
          </a:ln>
        </p:spPr>
      </p:pic>
      <p:pic>
        <p:nvPicPr>
          <p:cNvPr id="653" name="Google Shape;653;p47"/>
          <p:cNvPicPr preferRelativeResize="0"/>
          <p:nvPr/>
        </p:nvPicPr>
        <p:blipFill>
          <a:blip r:embed="rId6">
            <a:alphaModFix/>
          </a:blip>
          <a:stretch>
            <a:fillRect/>
          </a:stretch>
        </p:blipFill>
        <p:spPr>
          <a:xfrm>
            <a:off x="277774" y="1736350"/>
            <a:ext cx="662176" cy="627363"/>
          </a:xfrm>
          <a:prstGeom prst="rect">
            <a:avLst/>
          </a:prstGeom>
          <a:noFill/>
          <a:ln>
            <a:noFill/>
          </a:ln>
        </p:spPr>
      </p:pic>
      <p:pic>
        <p:nvPicPr>
          <p:cNvPr id="654" name="Google Shape;654;p47"/>
          <p:cNvPicPr preferRelativeResize="0"/>
          <p:nvPr/>
        </p:nvPicPr>
        <p:blipFill>
          <a:blip r:embed="rId7">
            <a:alphaModFix/>
          </a:blip>
          <a:stretch>
            <a:fillRect/>
          </a:stretch>
        </p:blipFill>
        <p:spPr>
          <a:xfrm>
            <a:off x="1716925" y="1736362"/>
            <a:ext cx="662176" cy="627363"/>
          </a:xfrm>
          <a:prstGeom prst="rect">
            <a:avLst/>
          </a:prstGeom>
          <a:noFill/>
          <a:ln>
            <a:noFill/>
          </a:ln>
        </p:spPr>
      </p:pic>
      <p:grpSp>
        <p:nvGrpSpPr>
          <p:cNvPr id="655" name="Google Shape;655;p47"/>
          <p:cNvGrpSpPr/>
          <p:nvPr/>
        </p:nvGrpSpPr>
        <p:grpSpPr>
          <a:xfrm>
            <a:off x="3971929" y="1786813"/>
            <a:ext cx="924925" cy="526450"/>
            <a:chOff x="3971929" y="1786813"/>
            <a:chExt cx="924925" cy="526450"/>
          </a:xfrm>
        </p:grpSpPr>
        <p:pic>
          <p:nvPicPr>
            <p:cNvPr id="656" name="Google Shape;656;p47"/>
            <p:cNvPicPr preferRelativeResize="0"/>
            <p:nvPr/>
          </p:nvPicPr>
          <p:blipFill>
            <a:blip r:embed="rId8">
              <a:alphaModFix/>
            </a:blip>
            <a:stretch>
              <a:fillRect/>
            </a:stretch>
          </p:blipFill>
          <p:spPr>
            <a:xfrm>
              <a:off x="3971929" y="1786813"/>
              <a:ext cx="924925" cy="526450"/>
            </a:xfrm>
            <a:prstGeom prst="rect">
              <a:avLst/>
            </a:prstGeom>
            <a:noFill/>
            <a:ln>
              <a:noFill/>
            </a:ln>
          </p:spPr>
        </p:pic>
        <p:sp>
          <p:nvSpPr>
            <p:cNvPr id="657" name="Google Shape;657;p47"/>
            <p:cNvSpPr txBox="1"/>
            <p:nvPr/>
          </p:nvSpPr>
          <p:spPr>
            <a:xfrm>
              <a:off x="4133950" y="1801525"/>
              <a:ext cx="391500" cy="39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grpSp>
      <p:pic>
        <p:nvPicPr>
          <p:cNvPr id="658" name="Google Shape;658;p47"/>
          <p:cNvPicPr preferRelativeResize="0"/>
          <p:nvPr/>
        </p:nvPicPr>
        <p:blipFill>
          <a:blip r:embed="rId4">
            <a:alphaModFix/>
          </a:blip>
          <a:stretch>
            <a:fillRect/>
          </a:stretch>
        </p:blipFill>
        <p:spPr>
          <a:xfrm>
            <a:off x="997350" y="1736350"/>
            <a:ext cx="662176" cy="627363"/>
          </a:xfrm>
          <a:prstGeom prst="rect">
            <a:avLst/>
          </a:prstGeom>
          <a:noFill/>
          <a:ln>
            <a:noFill/>
          </a:ln>
        </p:spPr>
      </p:pic>
      <p:pic>
        <p:nvPicPr>
          <p:cNvPr id="659" name="Google Shape;659;p47"/>
          <p:cNvPicPr preferRelativeResize="0"/>
          <p:nvPr/>
        </p:nvPicPr>
        <p:blipFill>
          <a:blip r:embed="rId5">
            <a:alphaModFix/>
          </a:blip>
          <a:stretch>
            <a:fillRect/>
          </a:stretch>
        </p:blipFill>
        <p:spPr>
          <a:xfrm>
            <a:off x="2472224" y="1736350"/>
            <a:ext cx="1406575" cy="722112"/>
          </a:xfrm>
          <a:prstGeom prst="rect">
            <a:avLst/>
          </a:prstGeom>
          <a:noFill/>
          <a:ln>
            <a:noFill/>
          </a:ln>
        </p:spPr>
      </p:pic>
      <p:pic>
        <p:nvPicPr>
          <p:cNvPr id="660" name="Google Shape;660;p47"/>
          <p:cNvPicPr preferRelativeResize="0"/>
          <p:nvPr/>
        </p:nvPicPr>
        <p:blipFill>
          <a:blip r:embed="rId6">
            <a:alphaModFix/>
          </a:blip>
          <a:stretch>
            <a:fillRect/>
          </a:stretch>
        </p:blipFill>
        <p:spPr>
          <a:xfrm>
            <a:off x="277774" y="1736350"/>
            <a:ext cx="662176" cy="627363"/>
          </a:xfrm>
          <a:prstGeom prst="rect">
            <a:avLst/>
          </a:prstGeom>
          <a:noFill/>
          <a:ln>
            <a:noFill/>
          </a:ln>
        </p:spPr>
      </p:pic>
      <p:pic>
        <p:nvPicPr>
          <p:cNvPr id="661" name="Google Shape;661;p47"/>
          <p:cNvPicPr preferRelativeResize="0"/>
          <p:nvPr/>
        </p:nvPicPr>
        <p:blipFill>
          <a:blip r:embed="rId7">
            <a:alphaModFix/>
          </a:blip>
          <a:stretch>
            <a:fillRect/>
          </a:stretch>
        </p:blipFill>
        <p:spPr>
          <a:xfrm>
            <a:off x="1716925" y="1736362"/>
            <a:ext cx="662176" cy="627363"/>
          </a:xfrm>
          <a:prstGeom prst="rect">
            <a:avLst/>
          </a:prstGeom>
          <a:noFill/>
          <a:ln>
            <a:noFill/>
          </a:ln>
        </p:spPr>
      </p:pic>
      <p:grpSp>
        <p:nvGrpSpPr>
          <p:cNvPr id="662" name="Google Shape;662;p47"/>
          <p:cNvGrpSpPr/>
          <p:nvPr/>
        </p:nvGrpSpPr>
        <p:grpSpPr>
          <a:xfrm>
            <a:off x="3971929" y="1786813"/>
            <a:ext cx="924925" cy="526450"/>
            <a:chOff x="3971929" y="1786813"/>
            <a:chExt cx="924925" cy="526450"/>
          </a:xfrm>
        </p:grpSpPr>
        <p:pic>
          <p:nvPicPr>
            <p:cNvPr id="663" name="Google Shape;663;p47"/>
            <p:cNvPicPr preferRelativeResize="0"/>
            <p:nvPr/>
          </p:nvPicPr>
          <p:blipFill>
            <a:blip r:embed="rId8">
              <a:alphaModFix/>
            </a:blip>
            <a:stretch>
              <a:fillRect/>
            </a:stretch>
          </p:blipFill>
          <p:spPr>
            <a:xfrm>
              <a:off x="3971929" y="1786813"/>
              <a:ext cx="924925" cy="526450"/>
            </a:xfrm>
            <a:prstGeom prst="rect">
              <a:avLst/>
            </a:prstGeom>
            <a:noFill/>
            <a:ln>
              <a:noFill/>
            </a:ln>
          </p:spPr>
        </p:pic>
        <p:sp>
          <p:nvSpPr>
            <p:cNvPr id="664" name="Google Shape;664;p47"/>
            <p:cNvSpPr txBox="1"/>
            <p:nvPr/>
          </p:nvSpPr>
          <p:spPr>
            <a:xfrm>
              <a:off x="4133950" y="1801525"/>
              <a:ext cx="391500" cy="39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grpSp>
      <p:pic>
        <p:nvPicPr>
          <p:cNvPr id="665" name="Google Shape;665;p47"/>
          <p:cNvPicPr preferRelativeResize="0"/>
          <p:nvPr/>
        </p:nvPicPr>
        <p:blipFill>
          <a:blip r:embed="rId4">
            <a:alphaModFix/>
          </a:blip>
          <a:stretch>
            <a:fillRect/>
          </a:stretch>
        </p:blipFill>
        <p:spPr>
          <a:xfrm>
            <a:off x="997350" y="1736350"/>
            <a:ext cx="662176" cy="627363"/>
          </a:xfrm>
          <a:prstGeom prst="rect">
            <a:avLst/>
          </a:prstGeom>
          <a:noFill/>
          <a:ln>
            <a:noFill/>
          </a:ln>
        </p:spPr>
      </p:pic>
      <p:pic>
        <p:nvPicPr>
          <p:cNvPr id="666" name="Google Shape;666;p47"/>
          <p:cNvPicPr preferRelativeResize="0"/>
          <p:nvPr/>
        </p:nvPicPr>
        <p:blipFill>
          <a:blip r:embed="rId5">
            <a:alphaModFix/>
          </a:blip>
          <a:stretch>
            <a:fillRect/>
          </a:stretch>
        </p:blipFill>
        <p:spPr>
          <a:xfrm>
            <a:off x="2472224" y="1736350"/>
            <a:ext cx="1406575" cy="722112"/>
          </a:xfrm>
          <a:prstGeom prst="rect">
            <a:avLst/>
          </a:prstGeom>
          <a:noFill/>
          <a:ln>
            <a:noFill/>
          </a:ln>
        </p:spPr>
      </p:pic>
      <p:pic>
        <p:nvPicPr>
          <p:cNvPr id="667" name="Google Shape;667;p47"/>
          <p:cNvPicPr preferRelativeResize="0"/>
          <p:nvPr/>
        </p:nvPicPr>
        <p:blipFill>
          <a:blip r:embed="rId6">
            <a:alphaModFix/>
          </a:blip>
          <a:stretch>
            <a:fillRect/>
          </a:stretch>
        </p:blipFill>
        <p:spPr>
          <a:xfrm>
            <a:off x="277774" y="1736350"/>
            <a:ext cx="662176" cy="627363"/>
          </a:xfrm>
          <a:prstGeom prst="rect">
            <a:avLst/>
          </a:prstGeom>
          <a:noFill/>
          <a:ln>
            <a:noFill/>
          </a:ln>
        </p:spPr>
      </p:pic>
      <p:pic>
        <p:nvPicPr>
          <p:cNvPr id="668" name="Google Shape;668;p47"/>
          <p:cNvPicPr preferRelativeResize="0"/>
          <p:nvPr/>
        </p:nvPicPr>
        <p:blipFill>
          <a:blip r:embed="rId7">
            <a:alphaModFix/>
          </a:blip>
          <a:stretch>
            <a:fillRect/>
          </a:stretch>
        </p:blipFill>
        <p:spPr>
          <a:xfrm>
            <a:off x="1716925" y="1736362"/>
            <a:ext cx="662176" cy="627363"/>
          </a:xfrm>
          <a:prstGeom prst="rect">
            <a:avLst/>
          </a:prstGeom>
          <a:noFill/>
          <a:ln>
            <a:noFill/>
          </a:ln>
        </p:spPr>
      </p:pic>
      <p:grpSp>
        <p:nvGrpSpPr>
          <p:cNvPr id="669" name="Google Shape;669;p47"/>
          <p:cNvGrpSpPr/>
          <p:nvPr/>
        </p:nvGrpSpPr>
        <p:grpSpPr>
          <a:xfrm>
            <a:off x="3971929" y="1786813"/>
            <a:ext cx="924925" cy="526450"/>
            <a:chOff x="3971929" y="1786813"/>
            <a:chExt cx="924925" cy="526450"/>
          </a:xfrm>
        </p:grpSpPr>
        <p:pic>
          <p:nvPicPr>
            <p:cNvPr id="670" name="Google Shape;670;p47"/>
            <p:cNvPicPr preferRelativeResize="0"/>
            <p:nvPr/>
          </p:nvPicPr>
          <p:blipFill>
            <a:blip r:embed="rId8">
              <a:alphaModFix/>
            </a:blip>
            <a:stretch>
              <a:fillRect/>
            </a:stretch>
          </p:blipFill>
          <p:spPr>
            <a:xfrm>
              <a:off x="3971929" y="1786813"/>
              <a:ext cx="924925" cy="526450"/>
            </a:xfrm>
            <a:prstGeom prst="rect">
              <a:avLst/>
            </a:prstGeom>
            <a:noFill/>
            <a:ln>
              <a:noFill/>
            </a:ln>
          </p:spPr>
        </p:pic>
        <p:sp>
          <p:nvSpPr>
            <p:cNvPr id="671" name="Google Shape;671;p47"/>
            <p:cNvSpPr txBox="1"/>
            <p:nvPr/>
          </p:nvSpPr>
          <p:spPr>
            <a:xfrm>
              <a:off x="4133950" y="1801525"/>
              <a:ext cx="391500" cy="39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5"/>
        <p:cNvGrpSpPr/>
        <p:nvPr/>
      </p:nvGrpSpPr>
      <p:grpSpPr>
        <a:xfrm>
          <a:off x="0" y="0"/>
          <a:ext cx="0" cy="0"/>
          <a:chOff x="0" y="0"/>
          <a:chExt cx="0" cy="0"/>
        </a:xfrm>
      </p:grpSpPr>
      <p:pic>
        <p:nvPicPr>
          <p:cNvPr id="676" name="Google Shape;676;p48"/>
          <p:cNvPicPr preferRelativeResize="0"/>
          <p:nvPr/>
        </p:nvPicPr>
        <p:blipFill>
          <a:blip r:embed="rId4">
            <a:alphaModFix/>
          </a:blip>
          <a:stretch>
            <a:fillRect/>
          </a:stretch>
        </p:blipFill>
        <p:spPr>
          <a:xfrm>
            <a:off x="997350" y="1736350"/>
            <a:ext cx="662176" cy="627363"/>
          </a:xfrm>
          <a:prstGeom prst="rect">
            <a:avLst/>
          </a:prstGeom>
          <a:noFill/>
          <a:ln>
            <a:noFill/>
          </a:ln>
        </p:spPr>
      </p:pic>
      <p:pic>
        <p:nvPicPr>
          <p:cNvPr id="677" name="Google Shape;677;p48"/>
          <p:cNvPicPr preferRelativeResize="0"/>
          <p:nvPr/>
        </p:nvPicPr>
        <p:blipFill>
          <a:blip r:embed="rId5">
            <a:alphaModFix/>
          </a:blip>
          <a:stretch>
            <a:fillRect/>
          </a:stretch>
        </p:blipFill>
        <p:spPr>
          <a:xfrm>
            <a:off x="2472224" y="1736350"/>
            <a:ext cx="1406575" cy="722112"/>
          </a:xfrm>
          <a:prstGeom prst="rect">
            <a:avLst/>
          </a:prstGeom>
          <a:noFill/>
          <a:ln>
            <a:noFill/>
          </a:ln>
        </p:spPr>
      </p:pic>
      <p:pic>
        <p:nvPicPr>
          <p:cNvPr id="678" name="Google Shape;678;p48"/>
          <p:cNvPicPr preferRelativeResize="0"/>
          <p:nvPr/>
        </p:nvPicPr>
        <p:blipFill>
          <a:blip r:embed="rId6">
            <a:alphaModFix/>
          </a:blip>
          <a:stretch>
            <a:fillRect/>
          </a:stretch>
        </p:blipFill>
        <p:spPr>
          <a:xfrm>
            <a:off x="277774" y="1736350"/>
            <a:ext cx="662176" cy="627363"/>
          </a:xfrm>
          <a:prstGeom prst="rect">
            <a:avLst/>
          </a:prstGeom>
          <a:noFill/>
          <a:ln>
            <a:noFill/>
          </a:ln>
        </p:spPr>
      </p:pic>
      <p:pic>
        <p:nvPicPr>
          <p:cNvPr id="679" name="Google Shape;679;p48"/>
          <p:cNvPicPr preferRelativeResize="0"/>
          <p:nvPr/>
        </p:nvPicPr>
        <p:blipFill>
          <a:blip r:embed="rId7">
            <a:alphaModFix/>
          </a:blip>
          <a:stretch>
            <a:fillRect/>
          </a:stretch>
        </p:blipFill>
        <p:spPr>
          <a:xfrm>
            <a:off x="1716925" y="1736362"/>
            <a:ext cx="662176" cy="627363"/>
          </a:xfrm>
          <a:prstGeom prst="rect">
            <a:avLst/>
          </a:prstGeom>
          <a:noFill/>
          <a:ln>
            <a:noFill/>
          </a:ln>
        </p:spPr>
      </p:pic>
      <p:grpSp>
        <p:nvGrpSpPr>
          <p:cNvPr id="680" name="Google Shape;680;p48"/>
          <p:cNvGrpSpPr/>
          <p:nvPr/>
        </p:nvGrpSpPr>
        <p:grpSpPr>
          <a:xfrm>
            <a:off x="3971929" y="1786813"/>
            <a:ext cx="924925" cy="526450"/>
            <a:chOff x="3971929" y="1786813"/>
            <a:chExt cx="924925" cy="526450"/>
          </a:xfrm>
        </p:grpSpPr>
        <p:pic>
          <p:nvPicPr>
            <p:cNvPr id="681" name="Google Shape;681;p48"/>
            <p:cNvPicPr preferRelativeResize="0"/>
            <p:nvPr/>
          </p:nvPicPr>
          <p:blipFill>
            <a:blip r:embed="rId8">
              <a:alphaModFix/>
            </a:blip>
            <a:stretch>
              <a:fillRect/>
            </a:stretch>
          </p:blipFill>
          <p:spPr>
            <a:xfrm>
              <a:off x="3971929" y="1786813"/>
              <a:ext cx="924925" cy="526450"/>
            </a:xfrm>
            <a:prstGeom prst="rect">
              <a:avLst/>
            </a:prstGeom>
            <a:noFill/>
            <a:ln>
              <a:noFill/>
            </a:ln>
          </p:spPr>
        </p:pic>
        <p:sp>
          <p:nvSpPr>
            <p:cNvPr id="682" name="Google Shape;682;p48"/>
            <p:cNvSpPr txBox="1"/>
            <p:nvPr/>
          </p:nvSpPr>
          <p:spPr>
            <a:xfrm>
              <a:off x="4133950" y="1801525"/>
              <a:ext cx="391500" cy="39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grpSp>
      <p:pic>
        <p:nvPicPr>
          <p:cNvPr id="683" name="Google Shape;683;p48"/>
          <p:cNvPicPr preferRelativeResize="0"/>
          <p:nvPr/>
        </p:nvPicPr>
        <p:blipFill>
          <a:blip r:embed="rId4">
            <a:alphaModFix/>
          </a:blip>
          <a:stretch>
            <a:fillRect/>
          </a:stretch>
        </p:blipFill>
        <p:spPr>
          <a:xfrm>
            <a:off x="997350" y="1736350"/>
            <a:ext cx="662176" cy="627363"/>
          </a:xfrm>
          <a:prstGeom prst="rect">
            <a:avLst/>
          </a:prstGeom>
          <a:noFill/>
          <a:ln>
            <a:noFill/>
          </a:ln>
        </p:spPr>
      </p:pic>
      <p:pic>
        <p:nvPicPr>
          <p:cNvPr id="684" name="Google Shape;684;p48"/>
          <p:cNvPicPr preferRelativeResize="0"/>
          <p:nvPr/>
        </p:nvPicPr>
        <p:blipFill>
          <a:blip r:embed="rId5">
            <a:alphaModFix/>
          </a:blip>
          <a:stretch>
            <a:fillRect/>
          </a:stretch>
        </p:blipFill>
        <p:spPr>
          <a:xfrm>
            <a:off x="2472224" y="1736350"/>
            <a:ext cx="1406575" cy="722112"/>
          </a:xfrm>
          <a:prstGeom prst="rect">
            <a:avLst/>
          </a:prstGeom>
          <a:noFill/>
          <a:ln>
            <a:noFill/>
          </a:ln>
        </p:spPr>
      </p:pic>
      <p:pic>
        <p:nvPicPr>
          <p:cNvPr id="685" name="Google Shape;685;p48"/>
          <p:cNvPicPr preferRelativeResize="0"/>
          <p:nvPr/>
        </p:nvPicPr>
        <p:blipFill>
          <a:blip r:embed="rId6">
            <a:alphaModFix/>
          </a:blip>
          <a:stretch>
            <a:fillRect/>
          </a:stretch>
        </p:blipFill>
        <p:spPr>
          <a:xfrm>
            <a:off x="277774" y="1736350"/>
            <a:ext cx="662176" cy="627363"/>
          </a:xfrm>
          <a:prstGeom prst="rect">
            <a:avLst/>
          </a:prstGeom>
          <a:noFill/>
          <a:ln>
            <a:noFill/>
          </a:ln>
        </p:spPr>
      </p:pic>
      <p:pic>
        <p:nvPicPr>
          <p:cNvPr id="686" name="Google Shape;686;p48"/>
          <p:cNvPicPr preferRelativeResize="0"/>
          <p:nvPr/>
        </p:nvPicPr>
        <p:blipFill>
          <a:blip r:embed="rId7">
            <a:alphaModFix/>
          </a:blip>
          <a:stretch>
            <a:fillRect/>
          </a:stretch>
        </p:blipFill>
        <p:spPr>
          <a:xfrm>
            <a:off x="1716925" y="1736362"/>
            <a:ext cx="662176" cy="627363"/>
          </a:xfrm>
          <a:prstGeom prst="rect">
            <a:avLst/>
          </a:prstGeom>
          <a:noFill/>
          <a:ln>
            <a:noFill/>
          </a:ln>
        </p:spPr>
      </p:pic>
      <p:grpSp>
        <p:nvGrpSpPr>
          <p:cNvPr id="687" name="Google Shape;687;p48"/>
          <p:cNvGrpSpPr/>
          <p:nvPr/>
        </p:nvGrpSpPr>
        <p:grpSpPr>
          <a:xfrm>
            <a:off x="3971929" y="1786813"/>
            <a:ext cx="924925" cy="526450"/>
            <a:chOff x="3971929" y="1786813"/>
            <a:chExt cx="924925" cy="526450"/>
          </a:xfrm>
        </p:grpSpPr>
        <p:pic>
          <p:nvPicPr>
            <p:cNvPr id="688" name="Google Shape;688;p48"/>
            <p:cNvPicPr preferRelativeResize="0"/>
            <p:nvPr/>
          </p:nvPicPr>
          <p:blipFill>
            <a:blip r:embed="rId8">
              <a:alphaModFix/>
            </a:blip>
            <a:stretch>
              <a:fillRect/>
            </a:stretch>
          </p:blipFill>
          <p:spPr>
            <a:xfrm>
              <a:off x="3971929" y="1786813"/>
              <a:ext cx="924925" cy="526450"/>
            </a:xfrm>
            <a:prstGeom prst="rect">
              <a:avLst/>
            </a:prstGeom>
            <a:noFill/>
            <a:ln>
              <a:noFill/>
            </a:ln>
          </p:spPr>
        </p:pic>
        <p:sp>
          <p:nvSpPr>
            <p:cNvPr id="689" name="Google Shape;689;p48"/>
            <p:cNvSpPr txBox="1"/>
            <p:nvPr/>
          </p:nvSpPr>
          <p:spPr>
            <a:xfrm>
              <a:off x="4133950" y="1801525"/>
              <a:ext cx="391500" cy="39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grpSp>
      <p:pic>
        <p:nvPicPr>
          <p:cNvPr id="690" name="Google Shape;690;p48"/>
          <p:cNvPicPr preferRelativeResize="0"/>
          <p:nvPr/>
        </p:nvPicPr>
        <p:blipFill>
          <a:blip r:embed="rId4">
            <a:alphaModFix/>
          </a:blip>
          <a:stretch>
            <a:fillRect/>
          </a:stretch>
        </p:blipFill>
        <p:spPr>
          <a:xfrm>
            <a:off x="997350" y="1736350"/>
            <a:ext cx="662176" cy="627363"/>
          </a:xfrm>
          <a:prstGeom prst="rect">
            <a:avLst/>
          </a:prstGeom>
          <a:noFill/>
          <a:ln>
            <a:noFill/>
          </a:ln>
        </p:spPr>
      </p:pic>
      <p:pic>
        <p:nvPicPr>
          <p:cNvPr id="691" name="Google Shape;691;p48"/>
          <p:cNvPicPr preferRelativeResize="0"/>
          <p:nvPr/>
        </p:nvPicPr>
        <p:blipFill>
          <a:blip r:embed="rId5">
            <a:alphaModFix/>
          </a:blip>
          <a:stretch>
            <a:fillRect/>
          </a:stretch>
        </p:blipFill>
        <p:spPr>
          <a:xfrm>
            <a:off x="2472224" y="1736350"/>
            <a:ext cx="1406575" cy="722112"/>
          </a:xfrm>
          <a:prstGeom prst="rect">
            <a:avLst/>
          </a:prstGeom>
          <a:noFill/>
          <a:ln>
            <a:noFill/>
          </a:ln>
        </p:spPr>
      </p:pic>
      <p:pic>
        <p:nvPicPr>
          <p:cNvPr id="692" name="Google Shape;692;p48"/>
          <p:cNvPicPr preferRelativeResize="0"/>
          <p:nvPr/>
        </p:nvPicPr>
        <p:blipFill>
          <a:blip r:embed="rId6">
            <a:alphaModFix/>
          </a:blip>
          <a:stretch>
            <a:fillRect/>
          </a:stretch>
        </p:blipFill>
        <p:spPr>
          <a:xfrm>
            <a:off x="277774" y="1736350"/>
            <a:ext cx="662176" cy="627363"/>
          </a:xfrm>
          <a:prstGeom prst="rect">
            <a:avLst/>
          </a:prstGeom>
          <a:noFill/>
          <a:ln>
            <a:noFill/>
          </a:ln>
        </p:spPr>
      </p:pic>
      <p:pic>
        <p:nvPicPr>
          <p:cNvPr id="693" name="Google Shape;693;p48"/>
          <p:cNvPicPr preferRelativeResize="0"/>
          <p:nvPr/>
        </p:nvPicPr>
        <p:blipFill>
          <a:blip r:embed="rId7">
            <a:alphaModFix/>
          </a:blip>
          <a:stretch>
            <a:fillRect/>
          </a:stretch>
        </p:blipFill>
        <p:spPr>
          <a:xfrm>
            <a:off x="1716925" y="1736362"/>
            <a:ext cx="662176" cy="627363"/>
          </a:xfrm>
          <a:prstGeom prst="rect">
            <a:avLst/>
          </a:prstGeom>
          <a:noFill/>
          <a:ln>
            <a:noFill/>
          </a:ln>
        </p:spPr>
      </p:pic>
      <p:grpSp>
        <p:nvGrpSpPr>
          <p:cNvPr id="694" name="Google Shape;694;p48"/>
          <p:cNvGrpSpPr/>
          <p:nvPr/>
        </p:nvGrpSpPr>
        <p:grpSpPr>
          <a:xfrm>
            <a:off x="3971929" y="1786813"/>
            <a:ext cx="924925" cy="526450"/>
            <a:chOff x="3971929" y="1786813"/>
            <a:chExt cx="924925" cy="526450"/>
          </a:xfrm>
        </p:grpSpPr>
        <p:pic>
          <p:nvPicPr>
            <p:cNvPr id="695" name="Google Shape;695;p48"/>
            <p:cNvPicPr preferRelativeResize="0"/>
            <p:nvPr/>
          </p:nvPicPr>
          <p:blipFill>
            <a:blip r:embed="rId8">
              <a:alphaModFix/>
            </a:blip>
            <a:stretch>
              <a:fillRect/>
            </a:stretch>
          </p:blipFill>
          <p:spPr>
            <a:xfrm>
              <a:off x="3971929" y="1786813"/>
              <a:ext cx="924925" cy="526450"/>
            </a:xfrm>
            <a:prstGeom prst="rect">
              <a:avLst/>
            </a:prstGeom>
            <a:noFill/>
            <a:ln>
              <a:noFill/>
            </a:ln>
          </p:spPr>
        </p:pic>
        <p:sp>
          <p:nvSpPr>
            <p:cNvPr id="696" name="Google Shape;696;p48"/>
            <p:cNvSpPr txBox="1"/>
            <p:nvPr/>
          </p:nvSpPr>
          <p:spPr>
            <a:xfrm>
              <a:off x="4133950" y="1801525"/>
              <a:ext cx="391500" cy="39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grpSp>
      <p:pic>
        <p:nvPicPr>
          <p:cNvPr id="697" name="Google Shape;697;p48"/>
          <p:cNvPicPr preferRelativeResize="0"/>
          <p:nvPr/>
        </p:nvPicPr>
        <p:blipFill>
          <a:blip r:embed="rId4">
            <a:alphaModFix/>
          </a:blip>
          <a:stretch>
            <a:fillRect/>
          </a:stretch>
        </p:blipFill>
        <p:spPr>
          <a:xfrm>
            <a:off x="997350" y="1736350"/>
            <a:ext cx="662176" cy="627363"/>
          </a:xfrm>
          <a:prstGeom prst="rect">
            <a:avLst/>
          </a:prstGeom>
          <a:noFill/>
          <a:ln>
            <a:noFill/>
          </a:ln>
        </p:spPr>
      </p:pic>
      <p:pic>
        <p:nvPicPr>
          <p:cNvPr id="698" name="Google Shape;698;p48"/>
          <p:cNvPicPr preferRelativeResize="0"/>
          <p:nvPr/>
        </p:nvPicPr>
        <p:blipFill>
          <a:blip r:embed="rId5">
            <a:alphaModFix/>
          </a:blip>
          <a:stretch>
            <a:fillRect/>
          </a:stretch>
        </p:blipFill>
        <p:spPr>
          <a:xfrm>
            <a:off x="2472224" y="1736350"/>
            <a:ext cx="1406575" cy="722112"/>
          </a:xfrm>
          <a:prstGeom prst="rect">
            <a:avLst/>
          </a:prstGeom>
          <a:noFill/>
          <a:ln>
            <a:noFill/>
          </a:ln>
        </p:spPr>
      </p:pic>
      <p:pic>
        <p:nvPicPr>
          <p:cNvPr id="699" name="Google Shape;699;p48"/>
          <p:cNvPicPr preferRelativeResize="0"/>
          <p:nvPr/>
        </p:nvPicPr>
        <p:blipFill>
          <a:blip r:embed="rId6">
            <a:alphaModFix/>
          </a:blip>
          <a:stretch>
            <a:fillRect/>
          </a:stretch>
        </p:blipFill>
        <p:spPr>
          <a:xfrm>
            <a:off x="277774" y="1736350"/>
            <a:ext cx="662176" cy="627363"/>
          </a:xfrm>
          <a:prstGeom prst="rect">
            <a:avLst/>
          </a:prstGeom>
          <a:noFill/>
          <a:ln>
            <a:noFill/>
          </a:ln>
        </p:spPr>
      </p:pic>
      <p:pic>
        <p:nvPicPr>
          <p:cNvPr id="700" name="Google Shape;700;p48"/>
          <p:cNvPicPr preferRelativeResize="0"/>
          <p:nvPr/>
        </p:nvPicPr>
        <p:blipFill>
          <a:blip r:embed="rId7">
            <a:alphaModFix/>
          </a:blip>
          <a:stretch>
            <a:fillRect/>
          </a:stretch>
        </p:blipFill>
        <p:spPr>
          <a:xfrm>
            <a:off x="1716925" y="1736362"/>
            <a:ext cx="662176" cy="627363"/>
          </a:xfrm>
          <a:prstGeom prst="rect">
            <a:avLst/>
          </a:prstGeom>
          <a:noFill/>
          <a:ln>
            <a:noFill/>
          </a:ln>
        </p:spPr>
      </p:pic>
      <p:grpSp>
        <p:nvGrpSpPr>
          <p:cNvPr id="701" name="Google Shape;701;p48"/>
          <p:cNvGrpSpPr/>
          <p:nvPr/>
        </p:nvGrpSpPr>
        <p:grpSpPr>
          <a:xfrm>
            <a:off x="3971929" y="1786813"/>
            <a:ext cx="924925" cy="526450"/>
            <a:chOff x="3971929" y="1786813"/>
            <a:chExt cx="924925" cy="526450"/>
          </a:xfrm>
        </p:grpSpPr>
        <p:pic>
          <p:nvPicPr>
            <p:cNvPr id="702" name="Google Shape;702;p48"/>
            <p:cNvPicPr preferRelativeResize="0"/>
            <p:nvPr/>
          </p:nvPicPr>
          <p:blipFill>
            <a:blip r:embed="rId8">
              <a:alphaModFix/>
            </a:blip>
            <a:stretch>
              <a:fillRect/>
            </a:stretch>
          </p:blipFill>
          <p:spPr>
            <a:xfrm>
              <a:off x="3971929" y="1786813"/>
              <a:ext cx="924925" cy="526450"/>
            </a:xfrm>
            <a:prstGeom prst="rect">
              <a:avLst/>
            </a:prstGeom>
            <a:noFill/>
            <a:ln>
              <a:noFill/>
            </a:ln>
          </p:spPr>
        </p:pic>
        <p:sp>
          <p:nvSpPr>
            <p:cNvPr id="703" name="Google Shape;703;p48"/>
            <p:cNvSpPr txBox="1"/>
            <p:nvPr/>
          </p:nvSpPr>
          <p:spPr>
            <a:xfrm>
              <a:off x="4133950" y="1801525"/>
              <a:ext cx="391500" cy="39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7"/>
        <p:cNvGrpSpPr/>
        <p:nvPr/>
      </p:nvGrpSpPr>
      <p:grpSpPr>
        <a:xfrm>
          <a:off x="0" y="0"/>
          <a:ext cx="0" cy="0"/>
          <a:chOff x="0" y="0"/>
          <a:chExt cx="0" cy="0"/>
        </a:xfrm>
      </p:grpSpPr>
      <p:sp>
        <p:nvSpPr>
          <p:cNvPr id="708" name="Google Shape;708;p49"/>
          <p:cNvSpPr txBox="1"/>
          <p:nvPr/>
        </p:nvSpPr>
        <p:spPr>
          <a:xfrm>
            <a:off x="4308000" y="783275"/>
            <a:ext cx="4621200" cy="6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u="sng">
                <a:solidFill>
                  <a:schemeClr val="hlink"/>
                </a:solidFill>
                <a:hlinkClick r:id="rId4"/>
              </a:rPr>
              <a:t>http://www.readwritethink.org/files/resources/interactives/timeline_2/</a:t>
            </a:r>
            <a:r>
              <a:rPr lang="en" sz="1800">
                <a:solidFill>
                  <a:schemeClr val="dk1"/>
                </a:solidFill>
              </a:rPr>
              <a:t> </a:t>
            </a:r>
            <a:endParaRPr sz="1800">
              <a:solidFill>
                <a:schemeClr val="dk1"/>
              </a:solidFill>
            </a:endParaRPr>
          </a:p>
          <a:p>
            <a:pPr marL="0" lvl="0" indent="0" algn="l" rtl="0">
              <a:spcBef>
                <a:spcPts val="0"/>
              </a:spcBef>
              <a:spcAft>
                <a:spcPts val="0"/>
              </a:spcAft>
              <a:buNone/>
            </a:pPr>
            <a:r>
              <a:rPr lang="en"/>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2"/>
        <p:cNvGrpSpPr/>
        <p:nvPr/>
      </p:nvGrpSpPr>
      <p:grpSpPr>
        <a:xfrm>
          <a:off x="0" y="0"/>
          <a:ext cx="0" cy="0"/>
          <a:chOff x="0" y="0"/>
          <a:chExt cx="0" cy="0"/>
        </a:xfrm>
      </p:grpSpPr>
      <p:sp>
        <p:nvSpPr>
          <p:cNvPr id="713" name="Google Shape;713;p50"/>
          <p:cNvSpPr txBox="1"/>
          <p:nvPr/>
        </p:nvSpPr>
        <p:spPr>
          <a:xfrm>
            <a:off x="4177450" y="748475"/>
            <a:ext cx="4882500" cy="65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u="sng">
                <a:solidFill>
                  <a:schemeClr val="hlink"/>
                </a:solidFill>
                <a:hlinkClick r:id="rId4"/>
              </a:rPr>
              <a:t>http://www.readwritethink.org/files/resources/interactives/acrostic/</a:t>
            </a:r>
            <a:r>
              <a:rPr lang="en" sz="1800">
                <a:solidFill>
                  <a:schemeClr val="dk1"/>
                </a:solidFill>
              </a:rPr>
              <a:t> </a:t>
            </a:r>
            <a:endParaRPr sz="18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pic>
        <p:nvPicPr>
          <p:cNvPr id="80" name="Google Shape;80;p16"/>
          <p:cNvPicPr preferRelativeResize="0"/>
          <p:nvPr/>
        </p:nvPicPr>
        <p:blipFill>
          <a:blip r:embed="rId4">
            <a:alphaModFix/>
          </a:blip>
          <a:stretch>
            <a:fillRect/>
          </a:stretch>
        </p:blipFill>
        <p:spPr>
          <a:xfrm>
            <a:off x="8126683" y="5597800"/>
            <a:ext cx="849292" cy="978625"/>
          </a:xfrm>
          <a:prstGeom prst="rect">
            <a:avLst/>
          </a:prstGeom>
          <a:noFill/>
          <a:ln>
            <a:noFill/>
          </a:ln>
        </p:spPr>
      </p:pic>
      <p:pic>
        <p:nvPicPr>
          <p:cNvPr id="81" name="Google Shape;81;p16"/>
          <p:cNvPicPr preferRelativeResize="0"/>
          <p:nvPr/>
        </p:nvPicPr>
        <p:blipFill>
          <a:blip r:embed="rId5">
            <a:alphaModFix/>
          </a:blip>
          <a:stretch>
            <a:fillRect/>
          </a:stretch>
        </p:blipFill>
        <p:spPr>
          <a:xfrm>
            <a:off x="990752" y="5566966"/>
            <a:ext cx="902792" cy="1040271"/>
          </a:xfrm>
          <a:prstGeom prst="rect">
            <a:avLst/>
          </a:prstGeom>
          <a:noFill/>
          <a:ln>
            <a:noFill/>
          </a:ln>
        </p:spPr>
      </p:pic>
      <p:pic>
        <p:nvPicPr>
          <p:cNvPr id="82" name="Google Shape;82;p16"/>
          <p:cNvPicPr preferRelativeResize="0"/>
          <p:nvPr/>
        </p:nvPicPr>
        <p:blipFill>
          <a:blip r:embed="rId6">
            <a:alphaModFix/>
          </a:blip>
          <a:stretch>
            <a:fillRect/>
          </a:stretch>
        </p:blipFill>
        <p:spPr>
          <a:xfrm>
            <a:off x="2218077" y="5566979"/>
            <a:ext cx="902792" cy="1040271"/>
          </a:xfrm>
          <a:prstGeom prst="rect">
            <a:avLst/>
          </a:prstGeom>
          <a:noFill/>
          <a:ln>
            <a:noFill/>
          </a:ln>
        </p:spPr>
      </p:pic>
      <p:pic>
        <p:nvPicPr>
          <p:cNvPr id="83" name="Google Shape;83;p16"/>
          <p:cNvPicPr preferRelativeResize="0"/>
          <p:nvPr/>
        </p:nvPicPr>
        <p:blipFill>
          <a:blip r:embed="rId7">
            <a:alphaModFix/>
          </a:blip>
          <a:stretch>
            <a:fillRect/>
          </a:stretch>
        </p:blipFill>
        <p:spPr>
          <a:xfrm>
            <a:off x="6360727" y="5517729"/>
            <a:ext cx="902792" cy="1040271"/>
          </a:xfrm>
          <a:prstGeom prst="rect">
            <a:avLst/>
          </a:prstGeom>
          <a:noFill/>
          <a:ln>
            <a:noFill/>
          </a:ln>
        </p:spPr>
      </p:pic>
      <p:pic>
        <p:nvPicPr>
          <p:cNvPr id="84" name="Google Shape;84;p16"/>
          <p:cNvPicPr preferRelativeResize="0"/>
          <p:nvPr/>
        </p:nvPicPr>
        <p:blipFill>
          <a:blip r:embed="rId8">
            <a:alphaModFix/>
          </a:blip>
          <a:stretch>
            <a:fillRect/>
          </a:stretch>
        </p:blipFill>
        <p:spPr>
          <a:xfrm>
            <a:off x="3744302" y="5566979"/>
            <a:ext cx="902792" cy="1040271"/>
          </a:xfrm>
          <a:prstGeom prst="rect">
            <a:avLst/>
          </a:prstGeom>
          <a:noFill/>
          <a:ln>
            <a:noFill/>
          </a:ln>
        </p:spPr>
      </p:pic>
      <p:pic>
        <p:nvPicPr>
          <p:cNvPr id="85" name="Google Shape;85;p16"/>
          <p:cNvPicPr preferRelativeResize="0"/>
          <p:nvPr/>
        </p:nvPicPr>
        <p:blipFill>
          <a:blip r:embed="rId9">
            <a:alphaModFix/>
          </a:blip>
          <a:stretch>
            <a:fillRect/>
          </a:stretch>
        </p:blipFill>
        <p:spPr>
          <a:xfrm>
            <a:off x="4962727" y="5517729"/>
            <a:ext cx="902792" cy="1040271"/>
          </a:xfrm>
          <a:prstGeom prst="rect">
            <a:avLst/>
          </a:prstGeom>
          <a:noFill/>
          <a:ln>
            <a:noFill/>
          </a:ln>
        </p:spPr>
      </p:pic>
      <p:pic>
        <p:nvPicPr>
          <p:cNvPr id="86" name="Google Shape;86;p16"/>
          <p:cNvPicPr preferRelativeResize="0"/>
          <p:nvPr/>
        </p:nvPicPr>
        <p:blipFill>
          <a:blip r:embed="rId10">
            <a:alphaModFix/>
          </a:blip>
          <a:stretch>
            <a:fillRect/>
          </a:stretch>
        </p:blipFill>
        <p:spPr>
          <a:xfrm>
            <a:off x="7223877" y="5566979"/>
            <a:ext cx="902792" cy="104027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pic>
        <p:nvPicPr>
          <p:cNvPr id="91" name="Google Shape;91;p17"/>
          <p:cNvPicPr preferRelativeResize="0"/>
          <p:nvPr/>
        </p:nvPicPr>
        <p:blipFill>
          <a:blip r:embed="rId4">
            <a:alphaModFix/>
          </a:blip>
          <a:stretch>
            <a:fillRect/>
          </a:stretch>
        </p:blipFill>
        <p:spPr>
          <a:xfrm>
            <a:off x="1022602" y="5496429"/>
            <a:ext cx="902792" cy="1040271"/>
          </a:xfrm>
          <a:prstGeom prst="rect">
            <a:avLst/>
          </a:prstGeom>
          <a:noFill/>
          <a:ln>
            <a:noFill/>
          </a:ln>
        </p:spPr>
      </p:pic>
      <p:pic>
        <p:nvPicPr>
          <p:cNvPr id="92" name="Google Shape;92;p17"/>
          <p:cNvPicPr preferRelativeResize="0"/>
          <p:nvPr/>
        </p:nvPicPr>
        <p:blipFill>
          <a:blip r:embed="rId5">
            <a:alphaModFix/>
          </a:blip>
          <a:stretch>
            <a:fillRect/>
          </a:stretch>
        </p:blipFill>
        <p:spPr>
          <a:xfrm>
            <a:off x="6970652" y="5496429"/>
            <a:ext cx="902792" cy="1040271"/>
          </a:xfrm>
          <a:prstGeom prst="rect">
            <a:avLst/>
          </a:prstGeom>
          <a:noFill/>
          <a:ln>
            <a:noFill/>
          </a:ln>
        </p:spPr>
      </p:pic>
      <p:pic>
        <p:nvPicPr>
          <p:cNvPr id="93" name="Google Shape;93;p17"/>
          <p:cNvPicPr preferRelativeResize="0"/>
          <p:nvPr/>
        </p:nvPicPr>
        <p:blipFill>
          <a:blip r:embed="rId6">
            <a:alphaModFix/>
          </a:blip>
          <a:stretch>
            <a:fillRect/>
          </a:stretch>
        </p:blipFill>
        <p:spPr>
          <a:xfrm>
            <a:off x="2628214" y="5656279"/>
            <a:ext cx="902792" cy="1040271"/>
          </a:xfrm>
          <a:prstGeom prst="rect">
            <a:avLst/>
          </a:prstGeom>
          <a:noFill/>
          <a:ln>
            <a:noFill/>
          </a:ln>
        </p:spPr>
      </p:pic>
      <p:pic>
        <p:nvPicPr>
          <p:cNvPr id="94" name="Google Shape;94;p17"/>
          <p:cNvPicPr preferRelativeResize="0"/>
          <p:nvPr/>
        </p:nvPicPr>
        <p:blipFill>
          <a:blip r:embed="rId7">
            <a:alphaModFix/>
          </a:blip>
          <a:stretch>
            <a:fillRect/>
          </a:stretch>
        </p:blipFill>
        <p:spPr>
          <a:xfrm>
            <a:off x="5743527" y="5540854"/>
            <a:ext cx="902792" cy="1040271"/>
          </a:xfrm>
          <a:prstGeom prst="rect">
            <a:avLst/>
          </a:prstGeom>
          <a:noFill/>
          <a:ln>
            <a:noFill/>
          </a:ln>
        </p:spPr>
      </p:pic>
      <p:pic>
        <p:nvPicPr>
          <p:cNvPr id="95" name="Google Shape;95;p17"/>
          <p:cNvPicPr preferRelativeResize="0"/>
          <p:nvPr/>
        </p:nvPicPr>
        <p:blipFill>
          <a:blip r:embed="rId8">
            <a:alphaModFix/>
          </a:blip>
          <a:stretch>
            <a:fillRect/>
          </a:stretch>
        </p:blipFill>
        <p:spPr>
          <a:xfrm>
            <a:off x="4120602" y="5603279"/>
            <a:ext cx="902792" cy="10402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pic>
        <p:nvPicPr>
          <p:cNvPr id="100" name="Google Shape;100;p18"/>
          <p:cNvPicPr preferRelativeResize="0"/>
          <p:nvPr/>
        </p:nvPicPr>
        <p:blipFill>
          <a:blip r:embed="rId4">
            <a:alphaModFix/>
          </a:blip>
          <a:stretch>
            <a:fillRect/>
          </a:stretch>
        </p:blipFill>
        <p:spPr>
          <a:xfrm>
            <a:off x="4535350" y="5813054"/>
            <a:ext cx="776670" cy="836067"/>
          </a:xfrm>
          <a:prstGeom prst="rect">
            <a:avLst/>
          </a:prstGeom>
          <a:noFill/>
          <a:ln>
            <a:noFill/>
          </a:ln>
        </p:spPr>
      </p:pic>
      <p:pic>
        <p:nvPicPr>
          <p:cNvPr id="101" name="Google Shape;101;p18"/>
          <p:cNvPicPr preferRelativeResize="0"/>
          <p:nvPr/>
        </p:nvPicPr>
        <p:blipFill>
          <a:blip r:embed="rId5">
            <a:alphaModFix/>
          </a:blip>
          <a:stretch>
            <a:fillRect/>
          </a:stretch>
        </p:blipFill>
        <p:spPr>
          <a:xfrm>
            <a:off x="3668450" y="5883554"/>
            <a:ext cx="776670" cy="836067"/>
          </a:xfrm>
          <a:prstGeom prst="rect">
            <a:avLst/>
          </a:prstGeom>
          <a:noFill/>
          <a:ln>
            <a:noFill/>
          </a:ln>
        </p:spPr>
      </p:pic>
      <p:pic>
        <p:nvPicPr>
          <p:cNvPr id="102" name="Google Shape;102;p18"/>
          <p:cNvPicPr preferRelativeResize="0"/>
          <p:nvPr/>
        </p:nvPicPr>
        <p:blipFill>
          <a:blip r:embed="rId6">
            <a:alphaModFix/>
          </a:blip>
          <a:stretch>
            <a:fillRect/>
          </a:stretch>
        </p:blipFill>
        <p:spPr>
          <a:xfrm>
            <a:off x="8242812" y="5883554"/>
            <a:ext cx="776670" cy="836067"/>
          </a:xfrm>
          <a:prstGeom prst="rect">
            <a:avLst/>
          </a:prstGeom>
          <a:noFill/>
          <a:ln>
            <a:noFill/>
          </a:ln>
        </p:spPr>
      </p:pic>
      <p:pic>
        <p:nvPicPr>
          <p:cNvPr id="103" name="Google Shape;103;p18"/>
          <p:cNvPicPr preferRelativeResize="0"/>
          <p:nvPr/>
        </p:nvPicPr>
        <p:blipFill>
          <a:blip r:embed="rId7">
            <a:alphaModFix/>
          </a:blip>
          <a:stretch>
            <a:fillRect/>
          </a:stretch>
        </p:blipFill>
        <p:spPr>
          <a:xfrm>
            <a:off x="2681462" y="5837329"/>
            <a:ext cx="776670" cy="836067"/>
          </a:xfrm>
          <a:prstGeom prst="rect">
            <a:avLst/>
          </a:prstGeom>
          <a:noFill/>
          <a:ln>
            <a:noFill/>
          </a:ln>
        </p:spPr>
      </p:pic>
      <p:pic>
        <p:nvPicPr>
          <p:cNvPr id="104" name="Google Shape;104;p18"/>
          <p:cNvPicPr preferRelativeResize="0"/>
          <p:nvPr/>
        </p:nvPicPr>
        <p:blipFill>
          <a:blip r:embed="rId8">
            <a:alphaModFix/>
          </a:blip>
          <a:stretch>
            <a:fillRect/>
          </a:stretch>
        </p:blipFill>
        <p:spPr>
          <a:xfrm>
            <a:off x="6980062" y="5883554"/>
            <a:ext cx="776670" cy="836067"/>
          </a:xfrm>
          <a:prstGeom prst="rect">
            <a:avLst/>
          </a:prstGeom>
          <a:noFill/>
          <a:ln>
            <a:noFill/>
          </a:ln>
        </p:spPr>
      </p:pic>
      <p:pic>
        <p:nvPicPr>
          <p:cNvPr id="105" name="Google Shape;105;p18"/>
          <p:cNvPicPr preferRelativeResize="0"/>
          <p:nvPr/>
        </p:nvPicPr>
        <p:blipFill>
          <a:blip r:embed="rId9">
            <a:alphaModFix/>
          </a:blip>
          <a:stretch>
            <a:fillRect/>
          </a:stretch>
        </p:blipFill>
        <p:spPr>
          <a:xfrm>
            <a:off x="1904787" y="5813054"/>
            <a:ext cx="776670" cy="836067"/>
          </a:xfrm>
          <a:prstGeom prst="rect">
            <a:avLst/>
          </a:prstGeom>
          <a:noFill/>
          <a:ln>
            <a:noFill/>
          </a:ln>
        </p:spPr>
      </p:pic>
      <p:pic>
        <p:nvPicPr>
          <p:cNvPr id="106" name="Google Shape;106;p18"/>
          <p:cNvPicPr preferRelativeResize="0"/>
          <p:nvPr/>
        </p:nvPicPr>
        <p:blipFill>
          <a:blip r:embed="rId10">
            <a:alphaModFix/>
          </a:blip>
          <a:stretch>
            <a:fillRect/>
          </a:stretch>
        </p:blipFill>
        <p:spPr>
          <a:xfrm>
            <a:off x="6161362" y="5883554"/>
            <a:ext cx="776670" cy="836067"/>
          </a:xfrm>
          <a:prstGeom prst="rect">
            <a:avLst/>
          </a:prstGeom>
          <a:noFill/>
          <a:ln>
            <a:noFill/>
          </a:ln>
        </p:spPr>
      </p:pic>
      <p:pic>
        <p:nvPicPr>
          <p:cNvPr id="107" name="Google Shape;107;p18"/>
          <p:cNvPicPr preferRelativeResize="0"/>
          <p:nvPr/>
        </p:nvPicPr>
        <p:blipFill>
          <a:blip r:embed="rId11">
            <a:alphaModFix/>
          </a:blip>
          <a:stretch>
            <a:fillRect/>
          </a:stretch>
        </p:blipFill>
        <p:spPr>
          <a:xfrm>
            <a:off x="1053837" y="5813054"/>
            <a:ext cx="776670" cy="836067"/>
          </a:xfrm>
          <a:prstGeom prst="rect">
            <a:avLst/>
          </a:prstGeom>
          <a:noFill/>
          <a:ln>
            <a:noFill/>
          </a:ln>
        </p:spPr>
      </p:pic>
      <p:pic>
        <p:nvPicPr>
          <p:cNvPr id="108" name="Google Shape;108;p18"/>
          <p:cNvPicPr preferRelativeResize="0"/>
          <p:nvPr/>
        </p:nvPicPr>
        <p:blipFill>
          <a:blip r:embed="rId12">
            <a:alphaModFix/>
          </a:blip>
          <a:stretch>
            <a:fillRect/>
          </a:stretch>
        </p:blipFill>
        <p:spPr>
          <a:xfrm>
            <a:off x="5342650" y="5837329"/>
            <a:ext cx="776670" cy="836067"/>
          </a:xfrm>
          <a:prstGeom prst="rect">
            <a:avLst/>
          </a:prstGeom>
          <a:noFill/>
          <a:ln>
            <a:noFill/>
          </a:ln>
        </p:spPr>
      </p:pic>
      <p:pic>
        <p:nvPicPr>
          <p:cNvPr id="109" name="Google Shape;109;p18"/>
          <p:cNvPicPr preferRelativeResize="0"/>
          <p:nvPr/>
        </p:nvPicPr>
        <p:blipFill>
          <a:blip r:embed="rId13">
            <a:alphaModFix/>
          </a:blip>
          <a:stretch>
            <a:fillRect/>
          </a:stretch>
        </p:blipFill>
        <p:spPr>
          <a:xfrm>
            <a:off x="141112" y="5813054"/>
            <a:ext cx="776670" cy="8360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pic>
        <p:nvPicPr>
          <p:cNvPr id="114" name="Google Shape;114;p19"/>
          <p:cNvPicPr preferRelativeResize="0"/>
          <p:nvPr/>
        </p:nvPicPr>
        <p:blipFill>
          <a:blip r:embed="rId4">
            <a:alphaModFix/>
          </a:blip>
          <a:stretch>
            <a:fillRect/>
          </a:stretch>
        </p:blipFill>
        <p:spPr>
          <a:xfrm>
            <a:off x="4535350" y="5813054"/>
            <a:ext cx="776670" cy="836067"/>
          </a:xfrm>
          <a:prstGeom prst="rect">
            <a:avLst/>
          </a:prstGeom>
          <a:noFill/>
          <a:ln>
            <a:noFill/>
          </a:ln>
        </p:spPr>
      </p:pic>
      <p:pic>
        <p:nvPicPr>
          <p:cNvPr id="115" name="Google Shape;115;p19"/>
          <p:cNvPicPr preferRelativeResize="0"/>
          <p:nvPr/>
        </p:nvPicPr>
        <p:blipFill>
          <a:blip r:embed="rId5">
            <a:alphaModFix/>
          </a:blip>
          <a:stretch>
            <a:fillRect/>
          </a:stretch>
        </p:blipFill>
        <p:spPr>
          <a:xfrm>
            <a:off x="3668450" y="5883554"/>
            <a:ext cx="776670" cy="836067"/>
          </a:xfrm>
          <a:prstGeom prst="rect">
            <a:avLst/>
          </a:prstGeom>
          <a:noFill/>
          <a:ln>
            <a:noFill/>
          </a:ln>
        </p:spPr>
      </p:pic>
      <p:pic>
        <p:nvPicPr>
          <p:cNvPr id="116" name="Google Shape;116;p19"/>
          <p:cNvPicPr preferRelativeResize="0"/>
          <p:nvPr/>
        </p:nvPicPr>
        <p:blipFill>
          <a:blip r:embed="rId6">
            <a:alphaModFix/>
          </a:blip>
          <a:stretch>
            <a:fillRect/>
          </a:stretch>
        </p:blipFill>
        <p:spPr>
          <a:xfrm>
            <a:off x="8242812" y="5883554"/>
            <a:ext cx="776670" cy="836067"/>
          </a:xfrm>
          <a:prstGeom prst="rect">
            <a:avLst/>
          </a:prstGeom>
          <a:noFill/>
          <a:ln>
            <a:noFill/>
          </a:ln>
        </p:spPr>
      </p:pic>
      <p:pic>
        <p:nvPicPr>
          <p:cNvPr id="117" name="Google Shape;117;p19"/>
          <p:cNvPicPr preferRelativeResize="0"/>
          <p:nvPr/>
        </p:nvPicPr>
        <p:blipFill>
          <a:blip r:embed="rId7">
            <a:alphaModFix/>
          </a:blip>
          <a:stretch>
            <a:fillRect/>
          </a:stretch>
        </p:blipFill>
        <p:spPr>
          <a:xfrm>
            <a:off x="2681462" y="5837329"/>
            <a:ext cx="776670" cy="836067"/>
          </a:xfrm>
          <a:prstGeom prst="rect">
            <a:avLst/>
          </a:prstGeom>
          <a:noFill/>
          <a:ln>
            <a:noFill/>
          </a:ln>
        </p:spPr>
      </p:pic>
      <p:pic>
        <p:nvPicPr>
          <p:cNvPr id="118" name="Google Shape;118;p19"/>
          <p:cNvPicPr preferRelativeResize="0"/>
          <p:nvPr/>
        </p:nvPicPr>
        <p:blipFill>
          <a:blip r:embed="rId8">
            <a:alphaModFix/>
          </a:blip>
          <a:stretch>
            <a:fillRect/>
          </a:stretch>
        </p:blipFill>
        <p:spPr>
          <a:xfrm>
            <a:off x="6980062" y="5883554"/>
            <a:ext cx="776670" cy="836067"/>
          </a:xfrm>
          <a:prstGeom prst="rect">
            <a:avLst/>
          </a:prstGeom>
          <a:noFill/>
          <a:ln>
            <a:noFill/>
          </a:ln>
        </p:spPr>
      </p:pic>
      <p:pic>
        <p:nvPicPr>
          <p:cNvPr id="119" name="Google Shape;119;p19"/>
          <p:cNvPicPr preferRelativeResize="0"/>
          <p:nvPr/>
        </p:nvPicPr>
        <p:blipFill>
          <a:blip r:embed="rId9">
            <a:alphaModFix/>
          </a:blip>
          <a:stretch>
            <a:fillRect/>
          </a:stretch>
        </p:blipFill>
        <p:spPr>
          <a:xfrm>
            <a:off x="1904787" y="5813054"/>
            <a:ext cx="776670" cy="836067"/>
          </a:xfrm>
          <a:prstGeom prst="rect">
            <a:avLst/>
          </a:prstGeom>
          <a:noFill/>
          <a:ln>
            <a:noFill/>
          </a:ln>
        </p:spPr>
      </p:pic>
      <p:pic>
        <p:nvPicPr>
          <p:cNvPr id="120" name="Google Shape;120;p19"/>
          <p:cNvPicPr preferRelativeResize="0"/>
          <p:nvPr/>
        </p:nvPicPr>
        <p:blipFill>
          <a:blip r:embed="rId10">
            <a:alphaModFix/>
          </a:blip>
          <a:stretch>
            <a:fillRect/>
          </a:stretch>
        </p:blipFill>
        <p:spPr>
          <a:xfrm>
            <a:off x="6161362" y="5883554"/>
            <a:ext cx="776670" cy="836067"/>
          </a:xfrm>
          <a:prstGeom prst="rect">
            <a:avLst/>
          </a:prstGeom>
          <a:noFill/>
          <a:ln>
            <a:noFill/>
          </a:ln>
        </p:spPr>
      </p:pic>
      <p:pic>
        <p:nvPicPr>
          <p:cNvPr id="121" name="Google Shape;121;p19"/>
          <p:cNvPicPr preferRelativeResize="0"/>
          <p:nvPr/>
        </p:nvPicPr>
        <p:blipFill>
          <a:blip r:embed="rId11">
            <a:alphaModFix/>
          </a:blip>
          <a:stretch>
            <a:fillRect/>
          </a:stretch>
        </p:blipFill>
        <p:spPr>
          <a:xfrm>
            <a:off x="1053837" y="5813054"/>
            <a:ext cx="776670" cy="836067"/>
          </a:xfrm>
          <a:prstGeom prst="rect">
            <a:avLst/>
          </a:prstGeom>
          <a:noFill/>
          <a:ln>
            <a:noFill/>
          </a:ln>
        </p:spPr>
      </p:pic>
      <p:pic>
        <p:nvPicPr>
          <p:cNvPr id="122" name="Google Shape;122;p19"/>
          <p:cNvPicPr preferRelativeResize="0"/>
          <p:nvPr/>
        </p:nvPicPr>
        <p:blipFill>
          <a:blip r:embed="rId12">
            <a:alphaModFix/>
          </a:blip>
          <a:stretch>
            <a:fillRect/>
          </a:stretch>
        </p:blipFill>
        <p:spPr>
          <a:xfrm>
            <a:off x="5342650" y="5837329"/>
            <a:ext cx="776670" cy="836067"/>
          </a:xfrm>
          <a:prstGeom prst="rect">
            <a:avLst/>
          </a:prstGeom>
          <a:noFill/>
          <a:ln>
            <a:noFill/>
          </a:ln>
        </p:spPr>
      </p:pic>
      <p:pic>
        <p:nvPicPr>
          <p:cNvPr id="123" name="Google Shape;123;p19"/>
          <p:cNvPicPr preferRelativeResize="0"/>
          <p:nvPr/>
        </p:nvPicPr>
        <p:blipFill>
          <a:blip r:embed="rId13">
            <a:alphaModFix/>
          </a:blip>
          <a:stretch>
            <a:fillRect/>
          </a:stretch>
        </p:blipFill>
        <p:spPr>
          <a:xfrm>
            <a:off x="141112" y="5813054"/>
            <a:ext cx="776670" cy="8360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pic>
        <p:nvPicPr>
          <p:cNvPr id="128" name="Google Shape;128;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29" name="Google Shape;129;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130" name="Google Shape;130;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31" name="Google Shape;131;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32" name="Google Shape;132;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33" name="Google Shape;133;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34" name="Google Shape;134;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35" name="Google Shape;135;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36" name="Google Shape;136;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37" name="Google Shape;137;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38" name="Google Shape;138;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39" name="Google Shape;139;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40" name="Google Shape;140;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41" name="Google Shape;141;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42" name="Google Shape;142;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43" name="Google Shape;143;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44" name="Google Shape;144;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45" name="Google Shape;145;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46" name="Google Shape;146;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47" name="Google Shape;147;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48" name="Google Shape;148;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49" name="Google Shape;149;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50" name="Google Shape;150;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51" name="Google Shape;151;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52" name="Google Shape;152;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53" name="Google Shape;153;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54" name="Google Shape;154;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55" name="Google Shape;155;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56" name="Google Shape;156;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57" name="Google Shape;157;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58" name="Google Shape;158;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59" name="Google Shape;159;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60" name="Google Shape;160;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61" name="Google Shape;161;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62" name="Google Shape;162;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63" name="Google Shape;163;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64" name="Google Shape;164;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65" name="Google Shape;165;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66" name="Google Shape;166;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67" name="Google Shape;167;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68" name="Google Shape;168;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69" name="Google Shape;169;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70" name="Google Shape;170;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71" name="Google Shape;171;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72" name="Google Shape;172;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73" name="Google Shape;173;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74" name="Google Shape;174;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75" name="Google Shape;175;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76" name="Google Shape;176;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77" name="Google Shape;177;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78" name="Google Shape;178;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79" name="Google Shape;179;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80" name="Google Shape;180;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81" name="Google Shape;181;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82" name="Google Shape;182;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83" name="Google Shape;183;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84" name="Google Shape;184;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85" name="Google Shape;185;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86" name="Google Shape;186;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87" name="Google Shape;187;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88" name="Google Shape;188;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89" name="Google Shape;189;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190" name="Google Shape;190;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191" name="Google Shape;191;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192" name="Google Shape;192;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193" name="Google Shape;193;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194" name="Google Shape;194;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195" name="Google Shape;195;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196" name="Google Shape;196;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197" name="Google Shape;197;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198" name="Google Shape;198;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199" name="Google Shape;199;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00" name="Google Shape;200;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01" name="Google Shape;201;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02" name="Google Shape;202;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03" name="Google Shape;203;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04" name="Google Shape;204;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05" name="Google Shape;205;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06" name="Google Shape;206;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07" name="Google Shape;207;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08" name="Google Shape;208;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09" name="Google Shape;209;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10" name="Google Shape;210;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11" name="Google Shape;211;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12" name="Google Shape;212;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13" name="Google Shape;213;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14" name="Google Shape;214;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15" name="Google Shape;215;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16" name="Google Shape;216;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17" name="Google Shape;217;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18" name="Google Shape;218;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19" name="Google Shape;219;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20" name="Google Shape;220;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21" name="Google Shape;221;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22" name="Google Shape;222;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23" name="Google Shape;223;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24" name="Google Shape;224;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25" name="Google Shape;225;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26" name="Google Shape;226;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27" name="Google Shape;227;p20"/>
          <p:cNvPicPr preferRelativeResize="0"/>
          <p:nvPr/>
        </p:nvPicPr>
        <p:blipFill>
          <a:blip r:embed="rId5">
            <a:alphaModFix/>
          </a:blip>
          <a:stretch>
            <a:fillRect/>
          </a:stretch>
        </p:blipFill>
        <p:spPr>
          <a:xfrm>
            <a:off x="6450975" y="5961168"/>
            <a:ext cx="591475" cy="547757"/>
          </a:xfrm>
          <a:prstGeom prst="rect">
            <a:avLst/>
          </a:prstGeom>
          <a:noFill/>
          <a:ln>
            <a:noFill/>
          </a:ln>
        </p:spPr>
      </p:pic>
      <p:sp>
        <p:nvSpPr>
          <p:cNvPr id="228" name="Google Shape;228;p20"/>
          <p:cNvSpPr txBox="1"/>
          <p:nvPr/>
        </p:nvSpPr>
        <p:spPr>
          <a:xfrm>
            <a:off x="1479525" y="5291450"/>
            <a:ext cx="7484700" cy="73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Teachers, there are 40 of each (pumpkin and acorn) on top of each other. If you want your students to have to copy and paste, simply delete all but one of each. </a:t>
            </a:r>
            <a:endParaRPr/>
          </a:p>
        </p:txBody>
      </p:sp>
      <p:sp>
        <p:nvSpPr>
          <p:cNvPr id="229" name="Google Shape;229;p20"/>
          <p:cNvSpPr txBox="1"/>
          <p:nvPr/>
        </p:nvSpPr>
        <p:spPr>
          <a:xfrm>
            <a:off x="3672675" y="809375"/>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7</a:t>
            </a:r>
            <a:endParaRPr sz="2400"/>
          </a:p>
        </p:txBody>
      </p:sp>
      <p:sp>
        <p:nvSpPr>
          <p:cNvPr id="230" name="Google Shape;230;p20"/>
          <p:cNvSpPr txBox="1"/>
          <p:nvPr/>
        </p:nvSpPr>
        <p:spPr>
          <a:xfrm>
            <a:off x="3672675" y="2545725"/>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4</a:t>
            </a:r>
            <a:endParaRPr sz="2400"/>
          </a:p>
        </p:txBody>
      </p:sp>
      <p:sp>
        <p:nvSpPr>
          <p:cNvPr id="231" name="Google Shape;231;p20"/>
          <p:cNvSpPr txBox="1"/>
          <p:nvPr/>
        </p:nvSpPr>
        <p:spPr>
          <a:xfrm>
            <a:off x="3672675" y="4134125"/>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2</a:t>
            </a:r>
            <a:endParaRPr sz="2400"/>
          </a:p>
        </p:txBody>
      </p:sp>
      <p:sp>
        <p:nvSpPr>
          <p:cNvPr id="232" name="Google Shape;232;p20"/>
          <p:cNvSpPr txBox="1"/>
          <p:nvPr/>
        </p:nvSpPr>
        <p:spPr>
          <a:xfrm>
            <a:off x="8250525" y="866225"/>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1</a:t>
            </a:r>
            <a:endParaRPr sz="2400"/>
          </a:p>
        </p:txBody>
      </p:sp>
      <p:sp>
        <p:nvSpPr>
          <p:cNvPr id="233" name="Google Shape;233;p20"/>
          <p:cNvSpPr txBox="1"/>
          <p:nvPr/>
        </p:nvSpPr>
        <p:spPr>
          <a:xfrm>
            <a:off x="8250525" y="2585175"/>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9</a:t>
            </a:r>
            <a:endParaRPr sz="2400"/>
          </a:p>
        </p:txBody>
      </p:sp>
      <p:sp>
        <p:nvSpPr>
          <p:cNvPr id="234" name="Google Shape;234;p20"/>
          <p:cNvSpPr txBox="1"/>
          <p:nvPr/>
        </p:nvSpPr>
        <p:spPr>
          <a:xfrm>
            <a:off x="8250525" y="4208400"/>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6</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pic>
        <p:nvPicPr>
          <p:cNvPr id="239" name="Google Shape;239;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40" name="Google Shape;240;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41" name="Google Shape;241;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42" name="Google Shape;242;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43" name="Google Shape;243;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44" name="Google Shape;244;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45" name="Google Shape;245;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46" name="Google Shape;246;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47" name="Google Shape;247;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48" name="Google Shape;248;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49" name="Google Shape;249;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50" name="Google Shape;250;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51" name="Google Shape;251;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52" name="Google Shape;252;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53" name="Google Shape;253;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54" name="Google Shape;254;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55" name="Google Shape;255;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56" name="Google Shape;256;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57" name="Google Shape;257;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58" name="Google Shape;258;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59" name="Google Shape;259;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60" name="Google Shape;260;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61" name="Google Shape;261;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62" name="Google Shape;262;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63" name="Google Shape;263;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64" name="Google Shape;264;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65" name="Google Shape;265;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66" name="Google Shape;266;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67" name="Google Shape;267;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68" name="Google Shape;268;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69" name="Google Shape;269;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70" name="Google Shape;270;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71" name="Google Shape;271;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72" name="Google Shape;272;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73" name="Google Shape;273;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74" name="Google Shape;274;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75" name="Google Shape;275;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76" name="Google Shape;276;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77" name="Google Shape;277;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78" name="Google Shape;278;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79" name="Google Shape;279;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80" name="Google Shape;280;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81" name="Google Shape;281;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82" name="Google Shape;282;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83" name="Google Shape;283;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84" name="Google Shape;284;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85" name="Google Shape;285;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86" name="Google Shape;286;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87" name="Google Shape;287;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88" name="Google Shape;288;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89" name="Google Shape;289;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90" name="Google Shape;290;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91" name="Google Shape;291;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92" name="Google Shape;292;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93" name="Google Shape;293;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94" name="Google Shape;294;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95" name="Google Shape;295;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96" name="Google Shape;296;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97" name="Google Shape;297;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98" name="Google Shape;298;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99" name="Google Shape;299;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300" name="Google Shape;300;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01" name="Google Shape;301;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02" name="Google Shape;302;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03" name="Google Shape;303;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04" name="Google Shape;304;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05" name="Google Shape;305;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06" name="Google Shape;306;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07" name="Google Shape;307;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08" name="Google Shape;308;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09" name="Google Shape;309;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10" name="Google Shape;310;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11" name="Google Shape;311;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12" name="Google Shape;312;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13" name="Google Shape;313;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14" name="Google Shape;314;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15" name="Google Shape;315;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16" name="Google Shape;316;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17" name="Google Shape;317;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18" name="Google Shape;318;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19" name="Google Shape;319;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20" name="Google Shape;320;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21" name="Google Shape;321;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22" name="Google Shape;322;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23" name="Google Shape;323;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24" name="Google Shape;324;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25" name="Google Shape;325;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26" name="Google Shape;326;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27" name="Google Shape;327;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28" name="Google Shape;328;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29" name="Google Shape;329;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30" name="Google Shape;330;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31" name="Google Shape;331;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32" name="Google Shape;332;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33" name="Google Shape;333;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34" name="Google Shape;334;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35" name="Google Shape;335;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36" name="Google Shape;336;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37" name="Google Shape;337;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38" name="Google Shape;338;p21"/>
          <p:cNvPicPr preferRelativeResize="0"/>
          <p:nvPr/>
        </p:nvPicPr>
        <p:blipFill>
          <a:blip r:embed="rId5">
            <a:alphaModFix/>
          </a:blip>
          <a:stretch>
            <a:fillRect/>
          </a:stretch>
        </p:blipFill>
        <p:spPr>
          <a:xfrm>
            <a:off x="6450975" y="5961168"/>
            <a:ext cx="591475" cy="547757"/>
          </a:xfrm>
          <a:prstGeom prst="rect">
            <a:avLst/>
          </a:prstGeom>
          <a:noFill/>
          <a:ln>
            <a:noFill/>
          </a:ln>
        </p:spPr>
      </p:pic>
      <p:sp>
        <p:nvSpPr>
          <p:cNvPr id="339" name="Google Shape;339;p21"/>
          <p:cNvSpPr txBox="1"/>
          <p:nvPr/>
        </p:nvSpPr>
        <p:spPr>
          <a:xfrm>
            <a:off x="1479525" y="5291450"/>
            <a:ext cx="7484700" cy="73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Teachers, there are 40 of each (pumpkin and acorn) on top of each other. If you want your students to have to copy and paste, simply delete all but one of each. </a:t>
            </a:r>
            <a:endParaRPr/>
          </a:p>
        </p:txBody>
      </p:sp>
      <p:sp>
        <p:nvSpPr>
          <p:cNvPr id="340" name="Google Shape;340;p21"/>
          <p:cNvSpPr txBox="1"/>
          <p:nvPr/>
        </p:nvSpPr>
        <p:spPr>
          <a:xfrm>
            <a:off x="3672675" y="809375"/>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8</a:t>
            </a:r>
            <a:endParaRPr sz="2400"/>
          </a:p>
        </p:txBody>
      </p:sp>
      <p:sp>
        <p:nvSpPr>
          <p:cNvPr id="341" name="Google Shape;341;p21"/>
          <p:cNvSpPr txBox="1"/>
          <p:nvPr/>
        </p:nvSpPr>
        <p:spPr>
          <a:xfrm>
            <a:off x="3672675" y="2545725"/>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0</a:t>
            </a:r>
            <a:endParaRPr sz="2400"/>
          </a:p>
        </p:txBody>
      </p:sp>
      <p:sp>
        <p:nvSpPr>
          <p:cNvPr id="342" name="Google Shape;342;p21"/>
          <p:cNvSpPr txBox="1"/>
          <p:nvPr/>
        </p:nvSpPr>
        <p:spPr>
          <a:xfrm>
            <a:off x="3672675" y="4134125"/>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5</a:t>
            </a:r>
            <a:endParaRPr sz="2400"/>
          </a:p>
        </p:txBody>
      </p:sp>
      <p:sp>
        <p:nvSpPr>
          <p:cNvPr id="343" name="Google Shape;343;p21"/>
          <p:cNvSpPr txBox="1"/>
          <p:nvPr/>
        </p:nvSpPr>
        <p:spPr>
          <a:xfrm>
            <a:off x="8250525" y="866225"/>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3</a:t>
            </a:r>
            <a:endParaRPr sz="2400"/>
          </a:p>
        </p:txBody>
      </p:sp>
      <p:sp>
        <p:nvSpPr>
          <p:cNvPr id="344" name="Google Shape;344;p21"/>
          <p:cNvSpPr txBox="1"/>
          <p:nvPr/>
        </p:nvSpPr>
        <p:spPr>
          <a:xfrm>
            <a:off x="8250525" y="2585175"/>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7</a:t>
            </a:r>
            <a:endParaRPr sz="2400"/>
          </a:p>
        </p:txBody>
      </p:sp>
      <p:sp>
        <p:nvSpPr>
          <p:cNvPr id="345" name="Google Shape;345;p21"/>
          <p:cNvSpPr txBox="1"/>
          <p:nvPr/>
        </p:nvSpPr>
        <p:spPr>
          <a:xfrm>
            <a:off x="8250525" y="4208400"/>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10</a:t>
            </a:r>
            <a:endParaRPr sz="24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399</Words>
  <Application>Microsoft Office PowerPoint</Application>
  <PresentationFormat>On-screen Show (4:3)</PresentationFormat>
  <Paragraphs>157</Paragraphs>
  <Slides>38</Slides>
  <Notes>38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KBevill</dc:creator>
  <cp:lastModifiedBy>KBevill</cp:lastModifiedBy>
  <cp:revision>1</cp:revision>
  <dcterms:modified xsi:type="dcterms:W3CDTF">2019-01-08T16:26:46Z</dcterms:modified>
</cp:coreProperties>
</file>