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usso On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597578-7D60-4D81-8556-ED84662AFE0A}">
  <a:tblStyle styleId="{53597578-7D60-4D81-8556-ED84662AFE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17F8E1-0B16-46C5-A2D4-484137DDDE4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c4e888e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c4e888e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c4e888e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c4e888e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c4e888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c4e888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c4e888e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c4e888e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c4e888e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c4e888e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c4e888e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c4e888e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c4e888e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c4e888e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c4e888e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c4e888e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c4e888e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c4e888e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c4e888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c4e888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c4e888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c4e888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c4e888e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c4e888e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c4e888e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c4e888e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c4e888e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c4e888e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c4e888e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c4e888e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c4e888e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c4e888e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c4e888e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6c4e888e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c4e888e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6c4e888e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c4e888e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c4e888e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c4e888e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c4e888e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c4e888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c4e888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c4e888e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c4e888e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c4e888e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6c4e888e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c4e888e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c4e888e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c4e888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c4e888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c4e888e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c4e888e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c4e888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c4e888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c4e888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c4e888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c4e888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c4e888e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c4e888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c4e888e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memorial_day_crossword_puzzle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let_me_grow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cratch.mit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invention.si.edu/cloud-dream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675" y="4365450"/>
            <a:ext cx="1353785" cy="1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975" y="1290375"/>
            <a:ext cx="1353785" cy="1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8125" y="1354965"/>
            <a:ext cx="1360325" cy="1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550" y="2783800"/>
            <a:ext cx="1353785" cy="1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4665" y="2783790"/>
            <a:ext cx="1353785" cy="1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965" y="4254740"/>
            <a:ext cx="1353785" cy="158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25" y="705425"/>
            <a:ext cx="2760655" cy="5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25" y="1318881"/>
            <a:ext cx="2760655" cy="50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325" y="4712373"/>
            <a:ext cx="2760655" cy="50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325" y="2533014"/>
            <a:ext cx="2760655" cy="5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320" y="4264750"/>
            <a:ext cx="2760655" cy="50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4325" y="3146470"/>
            <a:ext cx="2760655" cy="5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320" y="1879966"/>
            <a:ext cx="2760655" cy="5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4320" y="5217198"/>
            <a:ext cx="2760655" cy="51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325" y="3759927"/>
            <a:ext cx="2760655" cy="50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320" y="5728404"/>
            <a:ext cx="2760655" cy="511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5" name="Google Shape;175;p25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6" name="Google Shape;176;p25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7" name="Google Shape;177;p25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8" name="Google Shape;178;p25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9" name="Google Shape;179;p25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0" name="Google Shape;180;p25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1" name="Google Shape;181;p25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2" name="Google Shape;182;p25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3" name="Google Shape;183;p25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4" name="Google Shape;184;p25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2841000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4895025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6903525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7"/>
          <p:cNvGraphicFramePr/>
          <p:nvPr/>
        </p:nvGraphicFramePr>
        <p:xfrm>
          <a:off x="3007300" y="52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{53597578-7D60-4D81-8556-ED84662AFE0A}</a:tableStyleId>
              </a:tblPr>
              <a:tblGrid>
                <a:gridCol w="5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8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things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/>
        </p:nvSpPr>
        <p:spPr>
          <a:xfrm>
            <a:off x="3112500" y="1194400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3112500" y="39091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3112500" y="53485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112500" y="2663975"/>
            <a:ext cx="5802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1633600" y="720425"/>
            <a:ext cx="14025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sso One"/>
                <a:ea typeface="Russo One"/>
                <a:cs typeface="Russo One"/>
                <a:sym typeface="Russo One"/>
              </a:rPr>
              <a:t>S  C  R  I  P  T </a:t>
            </a:r>
            <a:endParaRPr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1633600" y="1196450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1633600" y="1672475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1633600" y="3096325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1633600" y="4951650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1633600" y="2146400"/>
            <a:ext cx="21036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1633600" y="2621375"/>
            <a:ext cx="7011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 txBox="1"/>
          <p:nvPr/>
        </p:nvSpPr>
        <p:spPr>
          <a:xfrm>
            <a:off x="1633600" y="3549025"/>
            <a:ext cx="940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1633600" y="4024000"/>
            <a:ext cx="2573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1633600" y="4487825"/>
            <a:ext cx="2573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1633600" y="5415475"/>
            <a:ext cx="1857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1633600" y="6375525"/>
            <a:ext cx="940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3787750" y="3011550"/>
            <a:ext cx="14025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5388800" y="3011550"/>
            <a:ext cx="4905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 txBox="1"/>
          <p:nvPr/>
        </p:nvSpPr>
        <p:spPr>
          <a:xfrm>
            <a:off x="7020675" y="2979025"/>
            <a:ext cx="4905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 txBox="1"/>
          <p:nvPr/>
        </p:nvSpPr>
        <p:spPr>
          <a:xfrm>
            <a:off x="6109700" y="2979025"/>
            <a:ext cx="6681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 txBox="1"/>
          <p:nvPr/>
        </p:nvSpPr>
        <p:spPr>
          <a:xfrm>
            <a:off x="7697250" y="2979025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1633600" y="5895500"/>
            <a:ext cx="11868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3"/>
          <p:cNvSpPr txBox="1"/>
          <p:nvPr/>
        </p:nvSpPr>
        <p:spPr>
          <a:xfrm>
            <a:off x="4045450" y="689600"/>
            <a:ext cx="26970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*Tip: put 2 spaces between each letter to get them to line up with the boxes.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34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{53597578-7D60-4D81-8556-ED84662AFE0A}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was the name of the battle for which Cinco de Mayo is now celebrated?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00" y="2953825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57" name="Google Shape;257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50" y="3068600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58" name="Google Shape;258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00" y="4191463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59" name="Google Shape;259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50" y="4305588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60" name="Google Shape;260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50" y="5542575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61" name="Google Shape;261;p35" descr="check m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00" y="5429100"/>
            <a:ext cx="927125" cy="9271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>
            <a:hlinkClick r:id="rId4"/>
          </p:cNvPr>
          <p:cNvSpPr/>
          <p:nvPr/>
        </p:nvSpPr>
        <p:spPr>
          <a:xfrm>
            <a:off x="4428525" y="788000"/>
            <a:ext cx="4305600" cy="574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>
            <a:hlinkClick r:id="rId4"/>
          </p:cNvPr>
          <p:cNvSpPr/>
          <p:nvPr/>
        </p:nvSpPr>
        <p:spPr>
          <a:xfrm>
            <a:off x="4723550" y="1074875"/>
            <a:ext cx="4099500" cy="534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38"/>
          <p:cNvGraphicFramePr/>
          <p:nvPr/>
        </p:nvGraphicFramePr>
        <p:xfrm>
          <a:off x="3168242" y="9782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{53597578-7D60-4D81-8556-ED84662AFE0A}</a:tableStyleId>
              </a:tblPr>
              <a:tblGrid>
                <a:gridCol w="5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5664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3042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55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55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2150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2150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55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55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2150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2150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6650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2961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3024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2961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1400"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250" marR="9250" marT="92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77" name="Google Shape;277;p38"/>
          <p:cNvGraphicFramePr/>
          <p:nvPr/>
        </p:nvGraphicFramePr>
        <p:xfrm>
          <a:off x="18758" y="12348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{B417F8E1-0B16-46C5-A2D4-484137DDDE41}</a:tableStyleId>
              </a:tblPr>
              <a:tblGrid>
                <a:gridCol w="55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154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7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Red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288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9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Orange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330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Yellow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648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Green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462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7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Blue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32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÷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Purple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8" name="Google Shape;278;p38"/>
          <p:cNvGraphicFramePr/>
          <p:nvPr/>
        </p:nvGraphicFramePr>
        <p:xfrm>
          <a:off x="18733" y="38244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{B417F8E1-0B16-46C5-A2D4-484137DDDE41}</a:tableStyleId>
              </a:tblPr>
              <a:tblGrid>
                <a:gridCol w="4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47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63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Red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86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25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Orange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95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70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Yellow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78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39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Green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63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48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Blue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59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x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96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₌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Purple</a:t>
                      </a:r>
                      <a:endParaRPr i="0" u="none" strike="noStrike" cap="none">
                        <a:solidFill>
                          <a:srgbClr val="000000"/>
                        </a:solidFill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1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/>
        </p:nvSpPr>
        <p:spPr>
          <a:xfrm>
            <a:off x="4136375" y="534275"/>
            <a:ext cx="49128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https://scratch.mit.edu/</a:t>
            </a:r>
            <a:endParaRPr sz="1800" u="sng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/>
        </p:nvSpPr>
        <p:spPr>
          <a:xfrm>
            <a:off x="4114800" y="550900"/>
            <a:ext cx="4908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http://invention.si.edu/cloud-dreamer</a:t>
            </a:r>
            <a:endParaRPr sz="1800" u="sng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5" y="797525"/>
            <a:ext cx="1662864" cy="71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100" y="512022"/>
            <a:ext cx="1662864" cy="78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86" y="1382875"/>
            <a:ext cx="1662864" cy="78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86" y="4355713"/>
            <a:ext cx="1662864" cy="78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77" y="3214709"/>
            <a:ext cx="1662864" cy="78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70" y="5015449"/>
            <a:ext cx="1781957" cy="7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5689" y="2619129"/>
            <a:ext cx="1662864" cy="71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777" y="2029929"/>
            <a:ext cx="1662864" cy="71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75" y="1382212"/>
            <a:ext cx="1539745" cy="56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575" y="1382227"/>
            <a:ext cx="1539745" cy="56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830" y="2391377"/>
            <a:ext cx="1539745" cy="4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830" y="3989162"/>
            <a:ext cx="1539745" cy="4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825" y="4980242"/>
            <a:ext cx="1539745" cy="4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830" y="4484696"/>
            <a:ext cx="1539745" cy="4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3829" y="3493641"/>
            <a:ext cx="1539745" cy="49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3829" y="2886931"/>
            <a:ext cx="1539745" cy="56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477" y="4887155"/>
            <a:ext cx="15176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0646" y="4884430"/>
            <a:ext cx="15176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1484" y="2422809"/>
            <a:ext cx="15176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8792" y="1117375"/>
            <a:ext cx="15230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826" y="6116601"/>
            <a:ext cx="15230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58739" y="2420082"/>
            <a:ext cx="1533825" cy="114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00348" y="1117375"/>
            <a:ext cx="15176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50634" y="3654985"/>
            <a:ext cx="1517623" cy="1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51491" y="3652258"/>
            <a:ext cx="1517623" cy="114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50" y="475300"/>
            <a:ext cx="2430925" cy="17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69275" y="5197455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83125" y="4508790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83125" y="3820126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83125" y="3047507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83125" y="2392484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83125" y="1653417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83125" y="964843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831275" y="4441597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831275" y="3752932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831275" y="2980313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831275" y="2325291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831275" y="1586224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1275" y="897650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510175" y="4441597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510175" y="3752932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1510175" y="2980313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1510175" y="2325291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1510175" y="1586224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1510175" y="897650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831275" y="5197455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510175" y="5197455"/>
            <a:ext cx="6789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315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Russo One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2019-01-08T16:09:08Z</dcterms:modified>
</cp:coreProperties>
</file>