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02EA45-5165-4810-A51B-D252D2D5948B}">
  <a:tblStyle styleId="{E502EA45-5165-4810-A51B-D252D2D594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0d1c7b4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0d1c7b45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d1c7b45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d1c7b45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0d1c7b45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0d1c7b45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d1c7b45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0d1c7b45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d1c7b45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0d1c7b45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d1c7b45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d1c7b45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0d1c7b45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0d1c7b45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0d1c7b45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0d1c7b45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d1c7b45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d1c7b45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d1c7b45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d1c7b45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d1c7b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d1c7b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0d1c7b45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0d1c7b45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0d1c7b45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0d1c7b45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d1c7b4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d1c7b45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d1c7b45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d1c7b45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d1c7b45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0d1c7b45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d1c7b45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0d1c7b45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d1c7b45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0d1c7b45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d1c7b45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0d1c7b45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0d1c7b45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0d1c7b45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d1c7b45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0d1c7b45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d1c7b4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d1c7b4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0d1c7b45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0d1c7b45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0d1c7b45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0d1c7b45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d1c7b45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0d1c7b45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d1c7b4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d1c7b45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d1c7b4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d1c7b4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d1c7b4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d1c7b4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d1c7b4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d1c7b4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d1c7b45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d1c7b45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d1c7b4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0d1c7b4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saint_patricks_day_crossword_puzzle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saint_patricks_day_hunt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madewithcode.com/projects/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animate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750" y="3274400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75" y="3418009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754" y="3274375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750" y="3478743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579" y="3274384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579" y="3274368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750" y="3629927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5554" y="3379852"/>
            <a:ext cx="1801246" cy="104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5" name="Google Shape;415;p24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6" name="Google Shape;416;p24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7" name="Google Shape;417;p24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8" name="Google Shape;418;p24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9" name="Google Shape;419;p24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0" name="Google Shape;420;p24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1" name="Google Shape;421;p24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2" name="Google Shape;422;p24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3" name="Google Shape;423;p24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4" name="Google Shape;424;p24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0" name="Google Shape;430;p25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1" name="Google Shape;431;p25"/>
          <p:cNvSpPr txBox="1"/>
          <p:nvPr/>
        </p:nvSpPr>
        <p:spPr>
          <a:xfrm>
            <a:off x="2841650" y="609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2" name="Google Shape;432;p25"/>
          <p:cNvSpPr txBox="1"/>
          <p:nvPr/>
        </p:nvSpPr>
        <p:spPr>
          <a:xfrm>
            <a:off x="5909375" y="609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3" name="Google Shape;433;p25"/>
          <p:cNvSpPr txBox="1"/>
          <p:nvPr/>
        </p:nvSpPr>
        <p:spPr>
          <a:xfrm>
            <a:off x="2841650" y="2619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4" name="Google Shape;434;p25"/>
          <p:cNvSpPr txBox="1"/>
          <p:nvPr/>
        </p:nvSpPr>
        <p:spPr>
          <a:xfrm>
            <a:off x="5909375" y="2619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5" name="Google Shape;435;p25"/>
          <p:cNvSpPr txBox="1"/>
          <p:nvPr/>
        </p:nvSpPr>
        <p:spPr>
          <a:xfrm>
            <a:off x="2841650" y="3624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6" name="Google Shape;436;p25"/>
          <p:cNvSpPr txBox="1"/>
          <p:nvPr/>
        </p:nvSpPr>
        <p:spPr>
          <a:xfrm>
            <a:off x="5909375" y="3624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7" name="Google Shape;437;p25"/>
          <p:cNvSpPr txBox="1"/>
          <p:nvPr/>
        </p:nvSpPr>
        <p:spPr>
          <a:xfrm>
            <a:off x="2841650" y="462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8" name="Google Shape;438;p25"/>
          <p:cNvSpPr txBox="1"/>
          <p:nvPr/>
        </p:nvSpPr>
        <p:spPr>
          <a:xfrm>
            <a:off x="5909375" y="462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9" name="Google Shape;439;p25"/>
          <p:cNvSpPr txBox="1"/>
          <p:nvPr/>
        </p:nvSpPr>
        <p:spPr>
          <a:xfrm>
            <a:off x="2841650" y="56349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40" name="Google Shape;440;p25"/>
          <p:cNvSpPr txBox="1"/>
          <p:nvPr/>
        </p:nvSpPr>
        <p:spPr>
          <a:xfrm>
            <a:off x="5909375" y="56349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31" y="1863150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31" y="2744407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46" y="1863125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331" y="3625664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546" y="2088757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6331" y="4506922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6346" y="3712164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509" y="4838522"/>
            <a:ext cx="217395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4625" y="4170562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3450" y="3070287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3450" y="1796662"/>
            <a:ext cx="2151883" cy="79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6338" y="1863112"/>
            <a:ext cx="2151883" cy="794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 txBox="1"/>
          <p:nvPr/>
        </p:nvSpPr>
        <p:spPr>
          <a:xfrm>
            <a:off x="1326400" y="423150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7"/>
          <p:cNvSpPr txBox="1"/>
          <p:nvPr/>
        </p:nvSpPr>
        <p:spPr>
          <a:xfrm>
            <a:off x="1326400" y="46401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7"/>
          <p:cNvSpPr txBox="1"/>
          <p:nvPr/>
        </p:nvSpPr>
        <p:spPr>
          <a:xfrm>
            <a:off x="1326400" y="49944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7"/>
          <p:cNvSpPr txBox="1"/>
          <p:nvPr/>
        </p:nvSpPr>
        <p:spPr>
          <a:xfrm>
            <a:off x="1326400" y="534872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7"/>
          <p:cNvSpPr txBox="1"/>
          <p:nvPr/>
        </p:nvSpPr>
        <p:spPr>
          <a:xfrm>
            <a:off x="1326400" y="575735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7"/>
          <p:cNvSpPr txBox="1"/>
          <p:nvPr/>
        </p:nvSpPr>
        <p:spPr>
          <a:xfrm>
            <a:off x="1326400" y="6111650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7"/>
          <p:cNvSpPr txBox="1"/>
          <p:nvPr/>
        </p:nvSpPr>
        <p:spPr>
          <a:xfrm>
            <a:off x="1326400" y="6520275"/>
            <a:ext cx="7739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28"/>
          <p:cNvGraphicFramePr/>
          <p:nvPr/>
        </p:nvGraphicFramePr>
        <p:xfrm>
          <a:off x="2938450" y="97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{E502EA45-5165-4810-A51B-D252D2D5948B}</a:tableStyleId>
              </a:tblPr>
              <a:tblGrid>
                <a:gridCol w="6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112500" y="1194400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9"/>
          <p:cNvSpPr txBox="1"/>
          <p:nvPr/>
        </p:nvSpPr>
        <p:spPr>
          <a:xfrm>
            <a:off x="3112500" y="39091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9"/>
          <p:cNvSpPr txBox="1"/>
          <p:nvPr/>
        </p:nvSpPr>
        <p:spPr>
          <a:xfrm>
            <a:off x="3112500" y="53485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9"/>
          <p:cNvSpPr txBox="1"/>
          <p:nvPr/>
        </p:nvSpPr>
        <p:spPr>
          <a:xfrm>
            <a:off x="3112500" y="2663975"/>
            <a:ext cx="5802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/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/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/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/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/>
          <p:nvPr/>
        </p:nvSpPr>
        <p:spPr>
          <a:xfrm>
            <a:off x="346700" y="1307425"/>
            <a:ext cx="8455800" cy="50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Basketball has seven fundamental skills, including: </a:t>
            </a:r>
            <a:r>
              <a:rPr lang="en" sz="2400" b="1">
                <a:solidFill>
                  <a:schemeClr val="dk1"/>
                </a:solidFill>
              </a:rPr>
              <a:t>Dribbling</a:t>
            </a:r>
            <a:r>
              <a:rPr lang="en" sz="2400">
                <a:solidFill>
                  <a:schemeClr val="dk1"/>
                </a:solidFill>
              </a:rPr>
              <a:t> - advancing the ball up the court by bouncing it with one hand. </a:t>
            </a:r>
            <a:r>
              <a:rPr lang="en" sz="2400" b="1">
                <a:solidFill>
                  <a:schemeClr val="dk1"/>
                </a:solidFill>
              </a:rPr>
              <a:t>Passing and catching</a:t>
            </a:r>
            <a:r>
              <a:rPr lang="en" sz="2400">
                <a:solidFill>
                  <a:schemeClr val="dk1"/>
                </a:solidFill>
              </a:rPr>
              <a:t> - moving the ball around the court by throwing it to teammates. </a:t>
            </a:r>
            <a:r>
              <a:rPr lang="en" sz="2400" b="1">
                <a:solidFill>
                  <a:schemeClr val="dk1"/>
                </a:solidFill>
              </a:rPr>
              <a:t>Shooting</a:t>
            </a:r>
            <a:r>
              <a:rPr lang="en" sz="2400">
                <a:solidFill>
                  <a:schemeClr val="dk1"/>
                </a:solidFill>
              </a:rPr>
              <a:t> - putting the ball through the hoop. </a:t>
            </a:r>
            <a:r>
              <a:rPr lang="en" sz="2400" b="1">
                <a:solidFill>
                  <a:schemeClr val="dk1"/>
                </a:solidFill>
              </a:rPr>
              <a:t>Rebounding</a:t>
            </a:r>
            <a:r>
              <a:rPr lang="en" sz="2400">
                <a:solidFill>
                  <a:schemeClr val="dk1"/>
                </a:solidFill>
              </a:rPr>
              <a:t> - gaining possession of the ball from a missed shot that bounces off the backboard or rim. </a:t>
            </a:r>
            <a:r>
              <a:rPr lang="en" sz="2400" b="1">
                <a:solidFill>
                  <a:schemeClr val="dk1"/>
                </a:solidFill>
              </a:rPr>
              <a:t>Jumping</a:t>
            </a:r>
            <a:r>
              <a:rPr lang="en" sz="2400">
                <a:solidFill>
                  <a:schemeClr val="dk1"/>
                </a:solidFill>
              </a:rPr>
              <a:t> - an important skill used in rebounding, shooting, and blocking shots. </a:t>
            </a:r>
            <a:r>
              <a:rPr lang="en" sz="2400" b="1">
                <a:solidFill>
                  <a:schemeClr val="dk1"/>
                </a:solidFill>
              </a:rPr>
              <a:t>Defending</a:t>
            </a:r>
            <a:r>
              <a:rPr lang="en" sz="2400">
                <a:solidFill>
                  <a:schemeClr val="dk1"/>
                </a:solidFill>
              </a:rPr>
              <a:t> - keeping the opponent with the ball from scoring. </a:t>
            </a:r>
            <a:r>
              <a:rPr lang="en" sz="2400" b="1">
                <a:solidFill>
                  <a:schemeClr val="dk1"/>
                </a:solidFill>
              </a:rPr>
              <a:t>Moving without the ball</a:t>
            </a:r>
            <a:r>
              <a:rPr lang="en" sz="2400">
                <a:solidFill>
                  <a:schemeClr val="dk1"/>
                </a:solidFill>
              </a:rPr>
              <a:t> - to get open for a pass or shot, players must break away from their defenders and cut to openings on the court.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Google Shape;509;p35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{E502EA45-5165-4810-A51B-D252D2D5948B}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was the first day of spring in 1996?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"/>
          <p:cNvSpPr txBox="1"/>
          <p:nvPr/>
        </p:nvSpPr>
        <p:spPr>
          <a:xfrm>
            <a:off x="4604675" y="14732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6"/>
          <p:cNvSpPr txBox="1"/>
          <p:nvPr/>
        </p:nvSpPr>
        <p:spPr>
          <a:xfrm>
            <a:off x="4604675" y="252997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 txBox="1"/>
          <p:nvPr/>
        </p:nvSpPr>
        <p:spPr>
          <a:xfrm>
            <a:off x="4604675" y="35867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6"/>
          <p:cNvSpPr txBox="1"/>
          <p:nvPr/>
        </p:nvSpPr>
        <p:spPr>
          <a:xfrm>
            <a:off x="4604675" y="464347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 txBox="1"/>
          <p:nvPr/>
        </p:nvSpPr>
        <p:spPr>
          <a:xfrm>
            <a:off x="4604675" y="5700225"/>
            <a:ext cx="439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">
            <a:hlinkClick r:id="rId4"/>
          </p:cNvPr>
          <p:cNvSpPr/>
          <p:nvPr/>
        </p:nvSpPr>
        <p:spPr>
          <a:xfrm>
            <a:off x="4574550" y="772350"/>
            <a:ext cx="4325700" cy="5750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>
            <a:hlinkClick r:id="rId4"/>
          </p:cNvPr>
          <p:cNvSpPr/>
          <p:nvPr/>
        </p:nvSpPr>
        <p:spPr>
          <a:xfrm>
            <a:off x="4521775" y="1970625"/>
            <a:ext cx="4484100" cy="33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/>
          <p:nvPr/>
        </p:nvSpPr>
        <p:spPr>
          <a:xfrm>
            <a:off x="7143750" y="38175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9"/>
          <p:cNvSpPr txBox="1"/>
          <p:nvPr/>
        </p:nvSpPr>
        <p:spPr>
          <a:xfrm>
            <a:off x="4199725" y="27569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9"/>
          <p:cNvSpPr txBox="1"/>
          <p:nvPr/>
        </p:nvSpPr>
        <p:spPr>
          <a:xfrm>
            <a:off x="1225550" y="37348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 txBox="1"/>
          <p:nvPr/>
        </p:nvSpPr>
        <p:spPr>
          <a:xfrm>
            <a:off x="42481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9"/>
          <p:cNvSpPr txBox="1"/>
          <p:nvPr/>
        </p:nvSpPr>
        <p:spPr>
          <a:xfrm>
            <a:off x="12255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9"/>
          <p:cNvSpPr txBox="1"/>
          <p:nvPr/>
        </p:nvSpPr>
        <p:spPr>
          <a:xfrm>
            <a:off x="4199725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9"/>
          <p:cNvSpPr txBox="1"/>
          <p:nvPr/>
        </p:nvSpPr>
        <p:spPr>
          <a:xfrm>
            <a:off x="7143750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9"/>
          <p:cNvSpPr txBox="1"/>
          <p:nvPr/>
        </p:nvSpPr>
        <p:spPr>
          <a:xfrm>
            <a:off x="7143750" y="27569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7" name="Google Shape;5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/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/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/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/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3"/>
          <p:cNvSpPr txBox="1"/>
          <p:nvPr/>
        </p:nvSpPr>
        <p:spPr>
          <a:xfrm>
            <a:off x="4212800" y="825125"/>
            <a:ext cx="47403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https://www.madewithcode.com/projects/gif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/>
        </p:nvSpPr>
        <p:spPr>
          <a:xfrm>
            <a:off x="4205250" y="855250"/>
            <a:ext cx="46650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http://www.abcya.com/animate.htm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/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/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/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/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/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/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/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/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/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/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/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11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12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14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15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6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7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8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19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/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20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21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22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23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25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26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27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/>
          <p:nvPr/>
        </p:nvSpPr>
        <p:spPr>
          <a:xfrm>
            <a:off x="3670175" y="87787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 txBox="1"/>
          <p:nvPr/>
        </p:nvSpPr>
        <p:spPr>
          <a:xfrm>
            <a:off x="491535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 txBox="1"/>
          <p:nvPr/>
        </p:nvSpPr>
        <p:spPr>
          <a:xfrm>
            <a:off x="6401650" y="1039475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 txBox="1"/>
          <p:nvPr/>
        </p:nvSpPr>
        <p:spPr>
          <a:xfrm>
            <a:off x="780510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 txBox="1"/>
          <p:nvPr/>
        </p:nvSpPr>
        <p:spPr>
          <a:xfrm>
            <a:off x="3670175" y="240355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 txBox="1"/>
          <p:nvPr/>
        </p:nvSpPr>
        <p:spPr>
          <a:xfrm>
            <a:off x="491535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9"/>
          <p:cNvSpPr txBox="1"/>
          <p:nvPr/>
        </p:nvSpPr>
        <p:spPr>
          <a:xfrm>
            <a:off x="6401650" y="24429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9"/>
          <p:cNvSpPr txBox="1"/>
          <p:nvPr/>
        </p:nvSpPr>
        <p:spPr>
          <a:xfrm>
            <a:off x="780510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9"/>
          <p:cNvSpPr txBox="1"/>
          <p:nvPr/>
        </p:nvSpPr>
        <p:spPr>
          <a:xfrm>
            <a:off x="3670175" y="403892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9"/>
          <p:cNvSpPr txBox="1"/>
          <p:nvPr/>
        </p:nvSpPr>
        <p:spPr>
          <a:xfrm>
            <a:off x="491535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9"/>
          <p:cNvSpPr txBox="1"/>
          <p:nvPr/>
        </p:nvSpPr>
        <p:spPr>
          <a:xfrm>
            <a:off x="6401650" y="41327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9"/>
          <p:cNvSpPr txBox="1"/>
          <p:nvPr/>
        </p:nvSpPr>
        <p:spPr>
          <a:xfrm>
            <a:off x="780510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9"/>
          <p:cNvSpPr txBox="1"/>
          <p:nvPr/>
        </p:nvSpPr>
        <p:spPr>
          <a:xfrm>
            <a:off x="3670175" y="559390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9"/>
          <p:cNvSpPr txBox="1"/>
          <p:nvPr/>
        </p:nvSpPr>
        <p:spPr>
          <a:xfrm>
            <a:off x="491535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9"/>
          <p:cNvSpPr txBox="1"/>
          <p:nvPr/>
        </p:nvSpPr>
        <p:spPr>
          <a:xfrm>
            <a:off x="6401650" y="57555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9"/>
          <p:cNvSpPr txBox="1"/>
          <p:nvPr/>
        </p:nvSpPr>
        <p:spPr>
          <a:xfrm>
            <a:off x="780510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1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54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13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33500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1" name="Google Shape;381;p21"/>
          <p:cNvSpPr txBox="1"/>
          <p:nvPr/>
        </p:nvSpPr>
        <p:spPr>
          <a:xfrm>
            <a:off x="1335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2" name="Google Shape;382;p21"/>
          <p:cNvSpPr txBox="1"/>
          <p:nvPr/>
        </p:nvSpPr>
        <p:spPr>
          <a:xfrm>
            <a:off x="2345375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3" name="Google Shape;383;p21"/>
          <p:cNvSpPr txBox="1"/>
          <p:nvPr/>
        </p:nvSpPr>
        <p:spPr>
          <a:xfrm>
            <a:off x="2345375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4" name="Google Shape;384;p21"/>
          <p:cNvSpPr txBox="1"/>
          <p:nvPr/>
        </p:nvSpPr>
        <p:spPr>
          <a:xfrm>
            <a:off x="12504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5" name="Google Shape;385;p21"/>
          <p:cNvSpPr txBox="1"/>
          <p:nvPr/>
        </p:nvSpPr>
        <p:spPr>
          <a:xfrm>
            <a:off x="34602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6" name="Google Shape;386;p21"/>
          <p:cNvSpPr txBox="1"/>
          <p:nvPr/>
        </p:nvSpPr>
        <p:spPr>
          <a:xfrm>
            <a:off x="34602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7" name="Google Shape;387;p21"/>
          <p:cNvSpPr txBox="1"/>
          <p:nvPr/>
        </p:nvSpPr>
        <p:spPr>
          <a:xfrm>
            <a:off x="4732550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8" name="Google Shape;388;p21"/>
          <p:cNvSpPr txBox="1"/>
          <p:nvPr/>
        </p:nvSpPr>
        <p:spPr>
          <a:xfrm>
            <a:off x="4732550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9" name="Google Shape;389;p21"/>
          <p:cNvSpPr txBox="1"/>
          <p:nvPr/>
        </p:nvSpPr>
        <p:spPr>
          <a:xfrm>
            <a:off x="4732550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0" name="Google Shape;390;p21"/>
          <p:cNvSpPr txBox="1"/>
          <p:nvPr/>
        </p:nvSpPr>
        <p:spPr>
          <a:xfrm>
            <a:off x="6937125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1" name="Google Shape;391;p21"/>
          <p:cNvSpPr txBox="1"/>
          <p:nvPr/>
        </p:nvSpPr>
        <p:spPr>
          <a:xfrm>
            <a:off x="6937125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2" name="Google Shape;392;p21"/>
          <p:cNvSpPr txBox="1"/>
          <p:nvPr/>
        </p:nvSpPr>
        <p:spPr>
          <a:xfrm>
            <a:off x="8049875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3" name="Google Shape;393;p21"/>
          <p:cNvSpPr txBox="1"/>
          <p:nvPr/>
        </p:nvSpPr>
        <p:spPr>
          <a:xfrm>
            <a:off x="8049875" y="38204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On-screen Show (4:3)</PresentationFormat>
  <Paragraphs>113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2019-01-07T21:04:59Z</dcterms:modified>
</cp:coreProperties>
</file>