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4B3645-122E-495E-B648-7EB423AB7EEB}">
  <a:tblStyle styleId="{9F4B3645-122E-495E-B648-7EB423AB7EE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12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8875f8f0d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8875f8f0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8875f8f0d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28875f8f0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8875f8f0d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28875f8f0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28875f8f0d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28875f8f0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28875f8f0d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28875f8f0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28875f8f0d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28875f8f0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28875f8f0d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28875f8f0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28875f8f0d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28875f8f0d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8875f8f0d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28875f8f0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28875f8f0d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28875f8f0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8875f8f0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28875f8f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28875f8f0d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28875f8f0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8875f8f0d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28875f8f0d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28875f8f0d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28875f8f0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28875f8f0d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28875f8f0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28875f8f0d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28875f8f0d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28875f8f0d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28875f8f0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28875f8f0d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28875f8f0d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28875f8f0d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28875f8f0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28875f8f0d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28875f8f0d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28875f8f0d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28875f8f0d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8875f8f0d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8875f8f0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28875f8f0d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28875f8f0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28875f8f0d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28875f8f0d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28875f8f0d_0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28875f8f0d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28875f8f0d_0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28875f8f0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28875f8f0d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28875f8f0d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28875f8f0d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7" name="Google Shape;897;g28875f8f0d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28875f8f0d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28875f8f0d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8875f8f0d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8875f8f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8875f8f0d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8875f8f0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8875f8f0d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8875f8f0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8875f8f0d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8875f8f0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8875f8f0d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8875f8f0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8875f8f0d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28875f8f0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46.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47.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8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s>
</file>

<file path=ppt/slides/_rels/slide1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 Id="rId9" Type="http://schemas.openxmlformats.org/officeDocument/2006/relationships/image" Target="../media/image10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9.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 Id="rId9" Type="http://schemas.openxmlformats.org/officeDocument/2006/relationships/image" Target="../media/image110.png"/></Relationships>
</file>

<file path=ppt/slides/_rels/slide33.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11.png"/><Relationship Id="rId7" Type="http://schemas.openxmlformats.org/officeDocument/2006/relationships/image" Target="../media/image108.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 Id="rId9" Type="http://schemas.openxmlformats.org/officeDocument/2006/relationships/image" Target="../media/image110.png"/></Relationships>
</file>

<file path=ppt/slides/_rels/slide34.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12.png"/><Relationship Id="rId7" Type="http://schemas.openxmlformats.org/officeDocument/2006/relationships/image" Target="../media/image108.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 Id="rId9" Type="http://schemas.openxmlformats.org/officeDocument/2006/relationships/image" Target="../media/image110.png"/></Relationships>
</file>

<file path=ppt/slides/_rels/slide3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5.xml"/><Relationship Id="rId1" Type="http://schemas.openxmlformats.org/officeDocument/2006/relationships/slideLayout" Target="../slideLayouts/slideLayout11.xml"/><Relationship Id="rId5" Type="http://schemas.openxmlformats.org/officeDocument/2006/relationships/hyperlink" Target="http://www.kidsplayandcreate.com/martin-luther-king-jr-facts-and-quotes-for-kids/" TargetMode="External"/><Relationship Id="rId4" Type="http://schemas.openxmlformats.org/officeDocument/2006/relationships/hyperlink" Target="http://bit.ly/2y5EKzx"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hyperlink" Target="http://rectangleworld.com/PaperSnowflak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30.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31.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3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6.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33.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7.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45.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5"/>
        <p:cNvGrpSpPr/>
        <p:nvPr/>
      </p:nvGrpSpPr>
      <p:grpSpPr>
        <a:xfrm>
          <a:off x="0" y="0"/>
          <a:ext cx="0" cy="0"/>
          <a:chOff x="0" y="0"/>
          <a:chExt cx="0" cy="0"/>
        </a:xfrm>
      </p:grpSpPr>
      <p:pic>
        <p:nvPicPr>
          <p:cNvPr id="486" name="Google Shape;486;p22"/>
          <p:cNvPicPr preferRelativeResize="0"/>
          <p:nvPr/>
        </p:nvPicPr>
        <p:blipFill>
          <a:blip r:embed="rId4">
            <a:alphaModFix/>
          </a:blip>
          <a:stretch>
            <a:fillRect/>
          </a:stretch>
        </p:blipFill>
        <p:spPr>
          <a:xfrm>
            <a:off x="4535350" y="5813054"/>
            <a:ext cx="776670" cy="836067"/>
          </a:xfrm>
          <a:prstGeom prst="rect">
            <a:avLst/>
          </a:prstGeom>
          <a:noFill/>
          <a:ln>
            <a:noFill/>
          </a:ln>
        </p:spPr>
      </p:pic>
      <p:pic>
        <p:nvPicPr>
          <p:cNvPr id="487" name="Google Shape;487;p22"/>
          <p:cNvPicPr preferRelativeResize="0"/>
          <p:nvPr/>
        </p:nvPicPr>
        <p:blipFill>
          <a:blip r:embed="rId5">
            <a:alphaModFix/>
          </a:blip>
          <a:stretch>
            <a:fillRect/>
          </a:stretch>
        </p:blipFill>
        <p:spPr>
          <a:xfrm>
            <a:off x="3668450" y="5883554"/>
            <a:ext cx="776670" cy="836067"/>
          </a:xfrm>
          <a:prstGeom prst="rect">
            <a:avLst/>
          </a:prstGeom>
          <a:noFill/>
          <a:ln>
            <a:noFill/>
          </a:ln>
        </p:spPr>
      </p:pic>
      <p:pic>
        <p:nvPicPr>
          <p:cNvPr id="488" name="Google Shape;488;p22"/>
          <p:cNvPicPr preferRelativeResize="0"/>
          <p:nvPr/>
        </p:nvPicPr>
        <p:blipFill>
          <a:blip r:embed="rId6">
            <a:alphaModFix/>
          </a:blip>
          <a:stretch>
            <a:fillRect/>
          </a:stretch>
        </p:blipFill>
        <p:spPr>
          <a:xfrm>
            <a:off x="8242812" y="5883554"/>
            <a:ext cx="776670" cy="836067"/>
          </a:xfrm>
          <a:prstGeom prst="rect">
            <a:avLst/>
          </a:prstGeom>
          <a:noFill/>
          <a:ln>
            <a:noFill/>
          </a:ln>
        </p:spPr>
      </p:pic>
      <p:pic>
        <p:nvPicPr>
          <p:cNvPr id="489" name="Google Shape;489;p22"/>
          <p:cNvPicPr preferRelativeResize="0"/>
          <p:nvPr/>
        </p:nvPicPr>
        <p:blipFill>
          <a:blip r:embed="rId7">
            <a:alphaModFix/>
          </a:blip>
          <a:stretch>
            <a:fillRect/>
          </a:stretch>
        </p:blipFill>
        <p:spPr>
          <a:xfrm>
            <a:off x="2681462" y="5837329"/>
            <a:ext cx="776670" cy="836067"/>
          </a:xfrm>
          <a:prstGeom prst="rect">
            <a:avLst/>
          </a:prstGeom>
          <a:noFill/>
          <a:ln>
            <a:noFill/>
          </a:ln>
        </p:spPr>
      </p:pic>
      <p:pic>
        <p:nvPicPr>
          <p:cNvPr id="490" name="Google Shape;490;p22"/>
          <p:cNvPicPr preferRelativeResize="0"/>
          <p:nvPr/>
        </p:nvPicPr>
        <p:blipFill>
          <a:blip r:embed="rId8">
            <a:alphaModFix/>
          </a:blip>
          <a:stretch>
            <a:fillRect/>
          </a:stretch>
        </p:blipFill>
        <p:spPr>
          <a:xfrm>
            <a:off x="6980062" y="5883554"/>
            <a:ext cx="776670" cy="836067"/>
          </a:xfrm>
          <a:prstGeom prst="rect">
            <a:avLst/>
          </a:prstGeom>
          <a:noFill/>
          <a:ln>
            <a:noFill/>
          </a:ln>
        </p:spPr>
      </p:pic>
      <p:pic>
        <p:nvPicPr>
          <p:cNvPr id="491" name="Google Shape;491;p22"/>
          <p:cNvPicPr preferRelativeResize="0"/>
          <p:nvPr/>
        </p:nvPicPr>
        <p:blipFill>
          <a:blip r:embed="rId9">
            <a:alphaModFix/>
          </a:blip>
          <a:stretch>
            <a:fillRect/>
          </a:stretch>
        </p:blipFill>
        <p:spPr>
          <a:xfrm>
            <a:off x="1904787" y="5813054"/>
            <a:ext cx="776670" cy="836067"/>
          </a:xfrm>
          <a:prstGeom prst="rect">
            <a:avLst/>
          </a:prstGeom>
          <a:noFill/>
          <a:ln>
            <a:noFill/>
          </a:ln>
        </p:spPr>
      </p:pic>
      <p:pic>
        <p:nvPicPr>
          <p:cNvPr id="492" name="Google Shape;492;p22"/>
          <p:cNvPicPr preferRelativeResize="0"/>
          <p:nvPr/>
        </p:nvPicPr>
        <p:blipFill>
          <a:blip r:embed="rId10">
            <a:alphaModFix/>
          </a:blip>
          <a:stretch>
            <a:fillRect/>
          </a:stretch>
        </p:blipFill>
        <p:spPr>
          <a:xfrm>
            <a:off x="6161362" y="5883554"/>
            <a:ext cx="776670" cy="836067"/>
          </a:xfrm>
          <a:prstGeom prst="rect">
            <a:avLst/>
          </a:prstGeom>
          <a:noFill/>
          <a:ln>
            <a:noFill/>
          </a:ln>
        </p:spPr>
      </p:pic>
      <p:pic>
        <p:nvPicPr>
          <p:cNvPr id="493" name="Google Shape;493;p22"/>
          <p:cNvPicPr preferRelativeResize="0"/>
          <p:nvPr/>
        </p:nvPicPr>
        <p:blipFill>
          <a:blip r:embed="rId11">
            <a:alphaModFix/>
          </a:blip>
          <a:stretch>
            <a:fillRect/>
          </a:stretch>
        </p:blipFill>
        <p:spPr>
          <a:xfrm>
            <a:off x="1053837" y="5813054"/>
            <a:ext cx="776670" cy="836067"/>
          </a:xfrm>
          <a:prstGeom prst="rect">
            <a:avLst/>
          </a:prstGeom>
          <a:noFill/>
          <a:ln>
            <a:noFill/>
          </a:ln>
        </p:spPr>
      </p:pic>
      <p:pic>
        <p:nvPicPr>
          <p:cNvPr id="494" name="Google Shape;494;p22"/>
          <p:cNvPicPr preferRelativeResize="0"/>
          <p:nvPr/>
        </p:nvPicPr>
        <p:blipFill>
          <a:blip r:embed="rId12">
            <a:alphaModFix/>
          </a:blip>
          <a:stretch>
            <a:fillRect/>
          </a:stretch>
        </p:blipFill>
        <p:spPr>
          <a:xfrm>
            <a:off x="5342650" y="5837329"/>
            <a:ext cx="776670" cy="836067"/>
          </a:xfrm>
          <a:prstGeom prst="rect">
            <a:avLst/>
          </a:prstGeom>
          <a:noFill/>
          <a:ln>
            <a:noFill/>
          </a:ln>
        </p:spPr>
      </p:pic>
      <p:pic>
        <p:nvPicPr>
          <p:cNvPr id="495" name="Google Shape;495;p22"/>
          <p:cNvPicPr preferRelativeResize="0"/>
          <p:nvPr/>
        </p:nvPicPr>
        <p:blipFill>
          <a:blip r:embed="rId13">
            <a:alphaModFix/>
          </a:blip>
          <a:stretch>
            <a:fillRect/>
          </a:stretch>
        </p:blipFill>
        <p:spPr>
          <a:xfrm>
            <a:off x="141112" y="5813054"/>
            <a:ext cx="776670" cy="836067"/>
          </a:xfrm>
          <a:prstGeom prst="rect">
            <a:avLst/>
          </a:prstGeom>
          <a:noFill/>
          <a:ln>
            <a:noFill/>
          </a:ln>
        </p:spPr>
      </p:pic>
      <p:pic>
        <p:nvPicPr>
          <p:cNvPr id="496" name="Google Shape;496;p22"/>
          <p:cNvPicPr preferRelativeResize="0"/>
          <p:nvPr/>
        </p:nvPicPr>
        <p:blipFill>
          <a:blip r:embed="rId4">
            <a:alphaModFix/>
          </a:blip>
          <a:stretch>
            <a:fillRect/>
          </a:stretch>
        </p:blipFill>
        <p:spPr>
          <a:xfrm>
            <a:off x="4527062" y="5802079"/>
            <a:ext cx="776670" cy="836067"/>
          </a:xfrm>
          <a:prstGeom prst="rect">
            <a:avLst/>
          </a:prstGeom>
          <a:noFill/>
          <a:ln>
            <a:noFill/>
          </a:ln>
        </p:spPr>
      </p:pic>
      <p:pic>
        <p:nvPicPr>
          <p:cNvPr id="497" name="Google Shape;497;p22"/>
          <p:cNvPicPr preferRelativeResize="0"/>
          <p:nvPr/>
        </p:nvPicPr>
        <p:blipFill>
          <a:blip r:embed="rId5">
            <a:alphaModFix/>
          </a:blip>
          <a:stretch>
            <a:fillRect/>
          </a:stretch>
        </p:blipFill>
        <p:spPr>
          <a:xfrm>
            <a:off x="3660162" y="5872579"/>
            <a:ext cx="776670" cy="836067"/>
          </a:xfrm>
          <a:prstGeom prst="rect">
            <a:avLst/>
          </a:prstGeom>
          <a:noFill/>
          <a:ln>
            <a:noFill/>
          </a:ln>
        </p:spPr>
      </p:pic>
      <p:pic>
        <p:nvPicPr>
          <p:cNvPr id="498" name="Google Shape;498;p22"/>
          <p:cNvPicPr preferRelativeResize="0"/>
          <p:nvPr/>
        </p:nvPicPr>
        <p:blipFill>
          <a:blip r:embed="rId6">
            <a:alphaModFix/>
          </a:blip>
          <a:stretch>
            <a:fillRect/>
          </a:stretch>
        </p:blipFill>
        <p:spPr>
          <a:xfrm>
            <a:off x="8234525" y="5872579"/>
            <a:ext cx="776670" cy="836067"/>
          </a:xfrm>
          <a:prstGeom prst="rect">
            <a:avLst/>
          </a:prstGeom>
          <a:noFill/>
          <a:ln>
            <a:noFill/>
          </a:ln>
        </p:spPr>
      </p:pic>
      <p:pic>
        <p:nvPicPr>
          <p:cNvPr id="499" name="Google Shape;499;p22"/>
          <p:cNvPicPr preferRelativeResize="0"/>
          <p:nvPr/>
        </p:nvPicPr>
        <p:blipFill>
          <a:blip r:embed="rId7">
            <a:alphaModFix/>
          </a:blip>
          <a:stretch>
            <a:fillRect/>
          </a:stretch>
        </p:blipFill>
        <p:spPr>
          <a:xfrm>
            <a:off x="2673175" y="5826354"/>
            <a:ext cx="776670" cy="836067"/>
          </a:xfrm>
          <a:prstGeom prst="rect">
            <a:avLst/>
          </a:prstGeom>
          <a:noFill/>
          <a:ln>
            <a:noFill/>
          </a:ln>
        </p:spPr>
      </p:pic>
      <p:pic>
        <p:nvPicPr>
          <p:cNvPr id="500" name="Google Shape;500;p22"/>
          <p:cNvPicPr preferRelativeResize="0"/>
          <p:nvPr/>
        </p:nvPicPr>
        <p:blipFill>
          <a:blip r:embed="rId8">
            <a:alphaModFix/>
          </a:blip>
          <a:stretch>
            <a:fillRect/>
          </a:stretch>
        </p:blipFill>
        <p:spPr>
          <a:xfrm>
            <a:off x="6971775" y="5872579"/>
            <a:ext cx="776670" cy="836067"/>
          </a:xfrm>
          <a:prstGeom prst="rect">
            <a:avLst/>
          </a:prstGeom>
          <a:noFill/>
          <a:ln>
            <a:noFill/>
          </a:ln>
        </p:spPr>
      </p:pic>
      <p:pic>
        <p:nvPicPr>
          <p:cNvPr id="501" name="Google Shape;501;p22"/>
          <p:cNvPicPr preferRelativeResize="0"/>
          <p:nvPr/>
        </p:nvPicPr>
        <p:blipFill>
          <a:blip r:embed="rId9">
            <a:alphaModFix/>
          </a:blip>
          <a:stretch>
            <a:fillRect/>
          </a:stretch>
        </p:blipFill>
        <p:spPr>
          <a:xfrm>
            <a:off x="1896500" y="5802079"/>
            <a:ext cx="776670" cy="836067"/>
          </a:xfrm>
          <a:prstGeom prst="rect">
            <a:avLst/>
          </a:prstGeom>
          <a:noFill/>
          <a:ln>
            <a:noFill/>
          </a:ln>
        </p:spPr>
      </p:pic>
      <p:pic>
        <p:nvPicPr>
          <p:cNvPr id="502" name="Google Shape;502;p22"/>
          <p:cNvPicPr preferRelativeResize="0"/>
          <p:nvPr/>
        </p:nvPicPr>
        <p:blipFill>
          <a:blip r:embed="rId10">
            <a:alphaModFix/>
          </a:blip>
          <a:stretch>
            <a:fillRect/>
          </a:stretch>
        </p:blipFill>
        <p:spPr>
          <a:xfrm>
            <a:off x="6153075" y="5872579"/>
            <a:ext cx="776670" cy="836067"/>
          </a:xfrm>
          <a:prstGeom prst="rect">
            <a:avLst/>
          </a:prstGeom>
          <a:noFill/>
          <a:ln>
            <a:noFill/>
          </a:ln>
        </p:spPr>
      </p:pic>
      <p:pic>
        <p:nvPicPr>
          <p:cNvPr id="503" name="Google Shape;503;p22"/>
          <p:cNvPicPr preferRelativeResize="0"/>
          <p:nvPr/>
        </p:nvPicPr>
        <p:blipFill>
          <a:blip r:embed="rId11">
            <a:alphaModFix/>
          </a:blip>
          <a:stretch>
            <a:fillRect/>
          </a:stretch>
        </p:blipFill>
        <p:spPr>
          <a:xfrm>
            <a:off x="1045550" y="5802079"/>
            <a:ext cx="776670" cy="836067"/>
          </a:xfrm>
          <a:prstGeom prst="rect">
            <a:avLst/>
          </a:prstGeom>
          <a:noFill/>
          <a:ln>
            <a:noFill/>
          </a:ln>
        </p:spPr>
      </p:pic>
      <p:pic>
        <p:nvPicPr>
          <p:cNvPr id="504" name="Google Shape;504;p22"/>
          <p:cNvPicPr preferRelativeResize="0"/>
          <p:nvPr/>
        </p:nvPicPr>
        <p:blipFill>
          <a:blip r:embed="rId12">
            <a:alphaModFix/>
          </a:blip>
          <a:stretch>
            <a:fillRect/>
          </a:stretch>
        </p:blipFill>
        <p:spPr>
          <a:xfrm>
            <a:off x="5334362" y="5826354"/>
            <a:ext cx="776670" cy="836067"/>
          </a:xfrm>
          <a:prstGeom prst="rect">
            <a:avLst/>
          </a:prstGeom>
          <a:noFill/>
          <a:ln>
            <a:noFill/>
          </a:ln>
        </p:spPr>
      </p:pic>
      <p:pic>
        <p:nvPicPr>
          <p:cNvPr id="505" name="Google Shape;505;p22"/>
          <p:cNvPicPr preferRelativeResize="0"/>
          <p:nvPr/>
        </p:nvPicPr>
        <p:blipFill>
          <a:blip r:embed="rId13">
            <a:alphaModFix/>
          </a:blip>
          <a:stretch>
            <a:fillRect/>
          </a:stretch>
        </p:blipFill>
        <p:spPr>
          <a:xfrm>
            <a:off x="132825" y="5802079"/>
            <a:ext cx="776670" cy="836067"/>
          </a:xfrm>
          <a:prstGeom prst="rect">
            <a:avLst/>
          </a:prstGeom>
          <a:noFill/>
          <a:ln>
            <a:noFill/>
          </a:ln>
        </p:spPr>
      </p:pic>
      <p:pic>
        <p:nvPicPr>
          <p:cNvPr id="506" name="Google Shape;506;p22"/>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507" name="Google Shape;507;p22"/>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508" name="Google Shape;508;p22"/>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509" name="Google Shape;509;p22"/>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510" name="Google Shape;510;p22"/>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511" name="Google Shape;511;p22"/>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512" name="Google Shape;512;p22"/>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513" name="Google Shape;513;p22"/>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514" name="Google Shape;514;p22"/>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515" name="Google Shape;515;p22"/>
          <p:cNvPicPr preferRelativeResize="0"/>
          <p:nvPr/>
        </p:nvPicPr>
        <p:blipFill>
          <a:blip r:embed="rId13">
            <a:alphaModFix/>
          </a:blip>
          <a:stretch>
            <a:fillRect/>
          </a:stretch>
        </p:blipFill>
        <p:spPr>
          <a:xfrm>
            <a:off x="132812" y="5802079"/>
            <a:ext cx="776670" cy="836067"/>
          </a:xfrm>
          <a:prstGeom prst="rect">
            <a:avLst/>
          </a:prstGeom>
          <a:noFill/>
          <a:ln>
            <a:noFill/>
          </a:ln>
        </p:spPr>
      </p:pic>
      <p:pic>
        <p:nvPicPr>
          <p:cNvPr id="516" name="Google Shape;516;p22"/>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517" name="Google Shape;517;p22"/>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518" name="Google Shape;518;p22"/>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519" name="Google Shape;519;p22"/>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520" name="Google Shape;520;p22"/>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521" name="Google Shape;521;p22"/>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522" name="Google Shape;522;p22"/>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523" name="Google Shape;523;p22"/>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524" name="Google Shape;524;p22"/>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525" name="Google Shape;525;p22"/>
          <p:cNvPicPr preferRelativeResize="0"/>
          <p:nvPr/>
        </p:nvPicPr>
        <p:blipFill>
          <a:blip r:embed="rId13">
            <a:alphaModFix/>
          </a:blip>
          <a:stretch>
            <a:fillRect/>
          </a:stretch>
        </p:blipFill>
        <p:spPr>
          <a:xfrm>
            <a:off x="132812" y="5802079"/>
            <a:ext cx="776670" cy="836067"/>
          </a:xfrm>
          <a:prstGeom prst="rect">
            <a:avLst/>
          </a:prstGeom>
          <a:noFill/>
          <a:ln>
            <a:noFill/>
          </a:ln>
        </p:spPr>
      </p:pic>
      <p:pic>
        <p:nvPicPr>
          <p:cNvPr id="526" name="Google Shape;526;p22"/>
          <p:cNvPicPr preferRelativeResize="0"/>
          <p:nvPr/>
        </p:nvPicPr>
        <p:blipFill>
          <a:blip r:embed="rId13">
            <a:alphaModFix/>
          </a:blip>
          <a:stretch>
            <a:fillRect/>
          </a:stretch>
        </p:blipFill>
        <p:spPr>
          <a:xfrm>
            <a:off x="132812" y="5842817"/>
            <a:ext cx="776670" cy="836067"/>
          </a:xfrm>
          <a:prstGeom prst="rect">
            <a:avLst/>
          </a:prstGeom>
          <a:noFill/>
          <a:ln>
            <a:noFill/>
          </a:ln>
        </p:spPr>
      </p:pic>
      <p:pic>
        <p:nvPicPr>
          <p:cNvPr id="527" name="Google Shape;527;p22"/>
          <p:cNvPicPr preferRelativeResize="0"/>
          <p:nvPr/>
        </p:nvPicPr>
        <p:blipFill>
          <a:blip r:embed="rId13">
            <a:alphaModFix/>
          </a:blip>
          <a:stretch>
            <a:fillRect/>
          </a:stretch>
        </p:blipFill>
        <p:spPr>
          <a:xfrm>
            <a:off x="124525" y="5831842"/>
            <a:ext cx="776670" cy="836067"/>
          </a:xfrm>
          <a:prstGeom prst="rect">
            <a:avLst/>
          </a:prstGeom>
          <a:noFill/>
          <a:ln>
            <a:noFill/>
          </a:ln>
        </p:spPr>
      </p:pic>
      <p:pic>
        <p:nvPicPr>
          <p:cNvPr id="528" name="Google Shape;528;p22"/>
          <p:cNvPicPr preferRelativeResize="0"/>
          <p:nvPr/>
        </p:nvPicPr>
        <p:blipFill>
          <a:blip r:embed="rId13">
            <a:alphaModFix/>
          </a:blip>
          <a:stretch>
            <a:fillRect/>
          </a:stretch>
        </p:blipFill>
        <p:spPr>
          <a:xfrm>
            <a:off x="124512" y="5831842"/>
            <a:ext cx="776670" cy="836067"/>
          </a:xfrm>
          <a:prstGeom prst="rect">
            <a:avLst/>
          </a:prstGeom>
          <a:noFill/>
          <a:ln>
            <a:noFill/>
          </a:ln>
        </p:spPr>
      </p:pic>
      <p:pic>
        <p:nvPicPr>
          <p:cNvPr id="529" name="Google Shape;529;p22"/>
          <p:cNvPicPr preferRelativeResize="0"/>
          <p:nvPr/>
        </p:nvPicPr>
        <p:blipFill>
          <a:blip r:embed="rId13">
            <a:alphaModFix/>
          </a:blip>
          <a:stretch>
            <a:fillRect/>
          </a:stretch>
        </p:blipFill>
        <p:spPr>
          <a:xfrm>
            <a:off x="124512" y="5831842"/>
            <a:ext cx="776670" cy="8360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3"/>
        <p:cNvGrpSpPr/>
        <p:nvPr/>
      </p:nvGrpSpPr>
      <p:grpSpPr>
        <a:xfrm>
          <a:off x="0" y="0"/>
          <a:ext cx="0" cy="0"/>
          <a:chOff x="0" y="0"/>
          <a:chExt cx="0" cy="0"/>
        </a:xfrm>
      </p:grpSpPr>
      <p:pic>
        <p:nvPicPr>
          <p:cNvPr id="534" name="Google Shape;534;p23"/>
          <p:cNvPicPr preferRelativeResize="0"/>
          <p:nvPr/>
        </p:nvPicPr>
        <p:blipFill>
          <a:blip r:embed="rId4">
            <a:alphaModFix/>
          </a:blip>
          <a:stretch>
            <a:fillRect/>
          </a:stretch>
        </p:blipFill>
        <p:spPr>
          <a:xfrm>
            <a:off x="4535350" y="5813054"/>
            <a:ext cx="776670" cy="836067"/>
          </a:xfrm>
          <a:prstGeom prst="rect">
            <a:avLst/>
          </a:prstGeom>
          <a:noFill/>
          <a:ln>
            <a:noFill/>
          </a:ln>
        </p:spPr>
      </p:pic>
      <p:pic>
        <p:nvPicPr>
          <p:cNvPr id="535" name="Google Shape;535;p23"/>
          <p:cNvPicPr preferRelativeResize="0"/>
          <p:nvPr/>
        </p:nvPicPr>
        <p:blipFill>
          <a:blip r:embed="rId5">
            <a:alphaModFix/>
          </a:blip>
          <a:stretch>
            <a:fillRect/>
          </a:stretch>
        </p:blipFill>
        <p:spPr>
          <a:xfrm>
            <a:off x="3668450" y="5883554"/>
            <a:ext cx="776670" cy="836067"/>
          </a:xfrm>
          <a:prstGeom prst="rect">
            <a:avLst/>
          </a:prstGeom>
          <a:noFill/>
          <a:ln>
            <a:noFill/>
          </a:ln>
        </p:spPr>
      </p:pic>
      <p:pic>
        <p:nvPicPr>
          <p:cNvPr id="536" name="Google Shape;536;p23"/>
          <p:cNvPicPr preferRelativeResize="0"/>
          <p:nvPr/>
        </p:nvPicPr>
        <p:blipFill>
          <a:blip r:embed="rId6">
            <a:alphaModFix/>
          </a:blip>
          <a:stretch>
            <a:fillRect/>
          </a:stretch>
        </p:blipFill>
        <p:spPr>
          <a:xfrm>
            <a:off x="8242812" y="5883554"/>
            <a:ext cx="776670" cy="836067"/>
          </a:xfrm>
          <a:prstGeom prst="rect">
            <a:avLst/>
          </a:prstGeom>
          <a:noFill/>
          <a:ln>
            <a:noFill/>
          </a:ln>
        </p:spPr>
      </p:pic>
      <p:pic>
        <p:nvPicPr>
          <p:cNvPr id="537" name="Google Shape;537;p23"/>
          <p:cNvPicPr preferRelativeResize="0"/>
          <p:nvPr/>
        </p:nvPicPr>
        <p:blipFill>
          <a:blip r:embed="rId7">
            <a:alphaModFix/>
          </a:blip>
          <a:stretch>
            <a:fillRect/>
          </a:stretch>
        </p:blipFill>
        <p:spPr>
          <a:xfrm>
            <a:off x="2681462" y="5837329"/>
            <a:ext cx="776670" cy="836067"/>
          </a:xfrm>
          <a:prstGeom prst="rect">
            <a:avLst/>
          </a:prstGeom>
          <a:noFill/>
          <a:ln>
            <a:noFill/>
          </a:ln>
        </p:spPr>
      </p:pic>
      <p:pic>
        <p:nvPicPr>
          <p:cNvPr id="538" name="Google Shape;538;p23"/>
          <p:cNvPicPr preferRelativeResize="0"/>
          <p:nvPr/>
        </p:nvPicPr>
        <p:blipFill>
          <a:blip r:embed="rId8">
            <a:alphaModFix/>
          </a:blip>
          <a:stretch>
            <a:fillRect/>
          </a:stretch>
        </p:blipFill>
        <p:spPr>
          <a:xfrm>
            <a:off x="6980062" y="5883554"/>
            <a:ext cx="776670" cy="836067"/>
          </a:xfrm>
          <a:prstGeom prst="rect">
            <a:avLst/>
          </a:prstGeom>
          <a:noFill/>
          <a:ln>
            <a:noFill/>
          </a:ln>
        </p:spPr>
      </p:pic>
      <p:pic>
        <p:nvPicPr>
          <p:cNvPr id="539" name="Google Shape;539;p23"/>
          <p:cNvPicPr preferRelativeResize="0"/>
          <p:nvPr/>
        </p:nvPicPr>
        <p:blipFill>
          <a:blip r:embed="rId9">
            <a:alphaModFix/>
          </a:blip>
          <a:stretch>
            <a:fillRect/>
          </a:stretch>
        </p:blipFill>
        <p:spPr>
          <a:xfrm>
            <a:off x="1904787" y="5813054"/>
            <a:ext cx="776670" cy="836067"/>
          </a:xfrm>
          <a:prstGeom prst="rect">
            <a:avLst/>
          </a:prstGeom>
          <a:noFill/>
          <a:ln>
            <a:noFill/>
          </a:ln>
        </p:spPr>
      </p:pic>
      <p:pic>
        <p:nvPicPr>
          <p:cNvPr id="540" name="Google Shape;540;p23"/>
          <p:cNvPicPr preferRelativeResize="0"/>
          <p:nvPr/>
        </p:nvPicPr>
        <p:blipFill>
          <a:blip r:embed="rId10">
            <a:alphaModFix/>
          </a:blip>
          <a:stretch>
            <a:fillRect/>
          </a:stretch>
        </p:blipFill>
        <p:spPr>
          <a:xfrm>
            <a:off x="6161362" y="5883554"/>
            <a:ext cx="776670" cy="836067"/>
          </a:xfrm>
          <a:prstGeom prst="rect">
            <a:avLst/>
          </a:prstGeom>
          <a:noFill/>
          <a:ln>
            <a:noFill/>
          </a:ln>
        </p:spPr>
      </p:pic>
      <p:pic>
        <p:nvPicPr>
          <p:cNvPr id="541" name="Google Shape;541;p23"/>
          <p:cNvPicPr preferRelativeResize="0"/>
          <p:nvPr/>
        </p:nvPicPr>
        <p:blipFill>
          <a:blip r:embed="rId11">
            <a:alphaModFix/>
          </a:blip>
          <a:stretch>
            <a:fillRect/>
          </a:stretch>
        </p:blipFill>
        <p:spPr>
          <a:xfrm>
            <a:off x="1053837" y="5813054"/>
            <a:ext cx="776670" cy="836067"/>
          </a:xfrm>
          <a:prstGeom prst="rect">
            <a:avLst/>
          </a:prstGeom>
          <a:noFill/>
          <a:ln>
            <a:noFill/>
          </a:ln>
        </p:spPr>
      </p:pic>
      <p:pic>
        <p:nvPicPr>
          <p:cNvPr id="542" name="Google Shape;542;p23"/>
          <p:cNvPicPr preferRelativeResize="0"/>
          <p:nvPr/>
        </p:nvPicPr>
        <p:blipFill>
          <a:blip r:embed="rId12">
            <a:alphaModFix/>
          </a:blip>
          <a:stretch>
            <a:fillRect/>
          </a:stretch>
        </p:blipFill>
        <p:spPr>
          <a:xfrm>
            <a:off x="5342650" y="5837329"/>
            <a:ext cx="776670" cy="836067"/>
          </a:xfrm>
          <a:prstGeom prst="rect">
            <a:avLst/>
          </a:prstGeom>
          <a:noFill/>
          <a:ln>
            <a:noFill/>
          </a:ln>
        </p:spPr>
      </p:pic>
      <p:pic>
        <p:nvPicPr>
          <p:cNvPr id="543" name="Google Shape;543;p23"/>
          <p:cNvPicPr preferRelativeResize="0"/>
          <p:nvPr/>
        </p:nvPicPr>
        <p:blipFill>
          <a:blip r:embed="rId13">
            <a:alphaModFix/>
          </a:blip>
          <a:stretch>
            <a:fillRect/>
          </a:stretch>
        </p:blipFill>
        <p:spPr>
          <a:xfrm>
            <a:off x="141112" y="5813054"/>
            <a:ext cx="776670" cy="836067"/>
          </a:xfrm>
          <a:prstGeom prst="rect">
            <a:avLst/>
          </a:prstGeom>
          <a:noFill/>
          <a:ln>
            <a:noFill/>
          </a:ln>
        </p:spPr>
      </p:pic>
      <p:pic>
        <p:nvPicPr>
          <p:cNvPr id="544" name="Google Shape;544;p23"/>
          <p:cNvPicPr preferRelativeResize="0"/>
          <p:nvPr/>
        </p:nvPicPr>
        <p:blipFill>
          <a:blip r:embed="rId4">
            <a:alphaModFix/>
          </a:blip>
          <a:stretch>
            <a:fillRect/>
          </a:stretch>
        </p:blipFill>
        <p:spPr>
          <a:xfrm>
            <a:off x="4527062" y="5802079"/>
            <a:ext cx="776670" cy="836067"/>
          </a:xfrm>
          <a:prstGeom prst="rect">
            <a:avLst/>
          </a:prstGeom>
          <a:noFill/>
          <a:ln>
            <a:noFill/>
          </a:ln>
        </p:spPr>
      </p:pic>
      <p:pic>
        <p:nvPicPr>
          <p:cNvPr id="545" name="Google Shape;545;p23"/>
          <p:cNvPicPr preferRelativeResize="0"/>
          <p:nvPr/>
        </p:nvPicPr>
        <p:blipFill>
          <a:blip r:embed="rId5">
            <a:alphaModFix/>
          </a:blip>
          <a:stretch>
            <a:fillRect/>
          </a:stretch>
        </p:blipFill>
        <p:spPr>
          <a:xfrm>
            <a:off x="3660162" y="5872579"/>
            <a:ext cx="776670" cy="836067"/>
          </a:xfrm>
          <a:prstGeom prst="rect">
            <a:avLst/>
          </a:prstGeom>
          <a:noFill/>
          <a:ln>
            <a:noFill/>
          </a:ln>
        </p:spPr>
      </p:pic>
      <p:pic>
        <p:nvPicPr>
          <p:cNvPr id="546" name="Google Shape;546;p23"/>
          <p:cNvPicPr preferRelativeResize="0"/>
          <p:nvPr/>
        </p:nvPicPr>
        <p:blipFill>
          <a:blip r:embed="rId6">
            <a:alphaModFix/>
          </a:blip>
          <a:stretch>
            <a:fillRect/>
          </a:stretch>
        </p:blipFill>
        <p:spPr>
          <a:xfrm>
            <a:off x="8234525" y="5872579"/>
            <a:ext cx="776670" cy="836067"/>
          </a:xfrm>
          <a:prstGeom prst="rect">
            <a:avLst/>
          </a:prstGeom>
          <a:noFill/>
          <a:ln>
            <a:noFill/>
          </a:ln>
        </p:spPr>
      </p:pic>
      <p:pic>
        <p:nvPicPr>
          <p:cNvPr id="547" name="Google Shape;547;p23"/>
          <p:cNvPicPr preferRelativeResize="0"/>
          <p:nvPr/>
        </p:nvPicPr>
        <p:blipFill>
          <a:blip r:embed="rId7">
            <a:alphaModFix/>
          </a:blip>
          <a:stretch>
            <a:fillRect/>
          </a:stretch>
        </p:blipFill>
        <p:spPr>
          <a:xfrm>
            <a:off x="2673175" y="5826354"/>
            <a:ext cx="776670" cy="836067"/>
          </a:xfrm>
          <a:prstGeom prst="rect">
            <a:avLst/>
          </a:prstGeom>
          <a:noFill/>
          <a:ln>
            <a:noFill/>
          </a:ln>
        </p:spPr>
      </p:pic>
      <p:pic>
        <p:nvPicPr>
          <p:cNvPr id="548" name="Google Shape;548;p23"/>
          <p:cNvPicPr preferRelativeResize="0"/>
          <p:nvPr/>
        </p:nvPicPr>
        <p:blipFill>
          <a:blip r:embed="rId8">
            <a:alphaModFix/>
          </a:blip>
          <a:stretch>
            <a:fillRect/>
          </a:stretch>
        </p:blipFill>
        <p:spPr>
          <a:xfrm>
            <a:off x="6971775" y="5872579"/>
            <a:ext cx="776670" cy="836067"/>
          </a:xfrm>
          <a:prstGeom prst="rect">
            <a:avLst/>
          </a:prstGeom>
          <a:noFill/>
          <a:ln>
            <a:noFill/>
          </a:ln>
        </p:spPr>
      </p:pic>
      <p:pic>
        <p:nvPicPr>
          <p:cNvPr id="549" name="Google Shape;549;p23"/>
          <p:cNvPicPr preferRelativeResize="0"/>
          <p:nvPr/>
        </p:nvPicPr>
        <p:blipFill>
          <a:blip r:embed="rId9">
            <a:alphaModFix/>
          </a:blip>
          <a:stretch>
            <a:fillRect/>
          </a:stretch>
        </p:blipFill>
        <p:spPr>
          <a:xfrm>
            <a:off x="1896500" y="5802079"/>
            <a:ext cx="776670" cy="836067"/>
          </a:xfrm>
          <a:prstGeom prst="rect">
            <a:avLst/>
          </a:prstGeom>
          <a:noFill/>
          <a:ln>
            <a:noFill/>
          </a:ln>
        </p:spPr>
      </p:pic>
      <p:pic>
        <p:nvPicPr>
          <p:cNvPr id="550" name="Google Shape;550;p23"/>
          <p:cNvPicPr preferRelativeResize="0"/>
          <p:nvPr/>
        </p:nvPicPr>
        <p:blipFill>
          <a:blip r:embed="rId10">
            <a:alphaModFix/>
          </a:blip>
          <a:stretch>
            <a:fillRect/>
          </a:stretch>
        </p:blipFill>
        <p:spPr>
          <a:xfrm>
            <a:off x="6153075" y="5872579"/>
            <a:ext cx="776670" cy="836067"/>
          </a:xfrm>
          <a:prstGeom prst="rect">
            <a:avLst/>
          </a:prstGeom>
          <a:noFill/>
          <a:ln>
            <a:noFill/>
          </a:ln>
        </p:spPr>
      </p:pic>
      <p:pic>
        <p:nvPicPr>
          <p:cNvPr id="551" name="Google Shape;551;p23"/>
          <p:cNvPicPr preferRelativeResize="0"/>
          <p:nvPr/>
        </p:nvPicPr>
        <p:blipFill>
          <a:blip r:embed="rId11">
            <a:alphaModFix/>
          </a:blip>
          <a:stretch>
            <a:fillRect/>
          </a:stretch>
        </p:blipFill>
        <p:spPr>
          <a:xfrm>
            <a:off x="1045550" y="5802079"/>
            <a:ext cx="776670" cy="836067"/>
          </a:xfrm>
          <a:prstGeom prst="rect">
            <a:avLst/>
          </a:prstGeom>
          <a:noFill/>
          <a:ln>
            <a:noFill/>
          </a:ln>
        </p:spPr>
      </p:pic>
      <p:pic>
        <p:nvPicPr>
          <p:cNvPr id="552" name="Google Shape;552;p23"/>
          <p:cNvPicPr preferRelativeResize="0"/>
          <p:nvPr/>
        </p:nvPicPr>
        <p:blipFill>
          <a:blip r:embed="rId12">
            <a:alphaModFix/>
          </a:blip>
          <a:stretch>
            <a:fillRect/>
          </a:stretch>
        </p:blipFill>
        <p:spPr>
          <a:xfrm>
            <a:off x="5334362" y="5826354"/>
            <a:ext cx="776670" cy="836067"/>
          </a:xfrm>
          <a:prstGeom prst="rect">
            <a:avLst/>
          </a:prstGeom>
          <a:noFill/>
          <a:ln>
            <a:noFill/>
          </a:ln>
        </p:spPr>
      </p:pic>
      <p:pic>
        <p:nvPicPr>
          <p:cNvPr id="553" name="Google Shape;553;p23"/>
          <p:cNvPicPr preferRelativeResize="0"/>
          <p:nvPr/>
        </p:nvPicPr>
        <p:blipFill>
          <a:blip r:embed="rId13">
            <a:alphaModFix/>
          </a:blip>
          <a:stretch>
            <a:fillRect/>
          </a:stretch>
        </p:blipFill>
        <p:spPr>
          <a:xfrm>
            <a:off x="132825" y="5802079"/>
            <a:ext cx="776670" cy="836067"/>
          </a:xfrm>
          <a:prstGeom prst="rect">
            <a:avLst/>
          </a:prstGeom>
          <a:noFill/>
          <a:ln>
            <a:noFill/>
          </a:ln>
        </p:spPr>
      </p:pic>
      <p:pic>
        <p:nvPicPr>
          <p:cNvPr id="554" name="Google Shape;554;p23"/>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555" name="Google Shape;555;p23"/>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556" name="Google Shape;556;p23"/>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557" name="Google Shape;557;p23"/>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558" name="Google Shape;558;p23"/>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559" name="Google Shape;559;p23"/>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560" name="Google Shape;560;p23"/>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561" name="Google Shape;561;p23"/>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562" name="Google Shape;562;p23"/>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563" name="Google Shape;563;p23"/>
          <p:cNvPicPr preferRelativeResize="0"/>
          <p:nvPr/>
        </p:nvPicPr>
        <p:blipFill>
          <a:blip r:embed="rId13">
            <a:alphaModFix/>
          </a:blip>
          <a:stretch>
            <a:fillRect/>
          </a:stretch>
        </p:blipFill>
        <p:spPr>
          <a:xfrm>
            <a:off x="132812" y="5802079"/>
            <a:ext cx="776670" cy="836067"/>
          </a:xfrm>
          <a:prstGeom prst="rect">
            <a:avLst/>
          </a:prstGeom>
          <a:noFill/>
          <a:ln>
            <a:noFill/>
          </a:ln>
        </p:spPr>
      </p:pic>
      <p:pic>
        <p:nvPicPr>
          <p:cNvPr id="564" name="Google Shape;564;p23"/>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565" name="Google Shape;565;p23"/>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566" name="Google Shape;566;p23"/>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567" name="Google Shape;567;p23"/>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568" name="Google Shape;568;p23"/>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569" name="Google Shape;569;p23"/>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570" name="Google Shape;570;p23"/>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571" name="Google Shape;571;p23"/>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572" name="Google Shape;572;p23"/>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573" name="Google Shape;573;p23"/>
          <p:cNvPicPr preferRelativeResize="0"/>
          <p:nvPr/>
        </p:nvPicPr>
        <p:blipFill>
          <a:blip r:embed="rId13">
            <a:alphaModFix/>
          </a:blip>
          <a:stretch>
            <a:fillRect/>
          </a:stretch>
        </p:blipFill>
        <p:spPr>
          <a:xfrm>
            <a:off x="132812" y="5802079"/>
            <a:ext cx="776670" cy="836067"/>
          </a:xfrm>
          <a:prstGeom prst="rect">
            <a:avLst/>
          </a:prstGeom>
          <a:noFill/>
          <a:ln>
            <a:noFill/>
          </a:ln>
        </p:spPr>
      </p:pic>
      <p:pic>
        <p:nvPicPr>
          <p:cNvPr id="574" name="Google Shape;574;p23"/>
          <p:cNvPicPr preferRelativeResize="0"/>
          <p:nvPr/>
        </p:nvPicPr>
        <p:blipFill>
          <a:blip r:embed="rId13">
            <a:alphaModFix/>
          </a:blip>
          <a:stretch>
            <a:fillRect/>
          </a:stretch>
        </p:blipFill>
        <p:spPr>
          <a:xfrm>
            <a:off x="132812" y="5842817"/>
            <a:ext cx="776670" cy="836067"/>
          </a:xfrm>
          <a:prstGeom prst="rect">
            <a:avLst/>
          </a:prstGeom>
          <a:noFill/>
          <a:ln>
            <a:noFill/>
          </a:ln>
        </p:spPr>
      </p:pic>
      <p:pic>
        <p:nvPicPr>
          <p:cNvPr id="575" name="Google Shape;575;p23"/>
          <p:cNvPicPr preferRelativeResize="0"/>
          <p:nvPr/>
        </p:nvPicPr>
        <p:blipFill>
          <a:blip r:embed="rId13">
            <a:alphaModFix/>
          </a:blip>
          <a:stretch>
            <a:fillRect/>
          </a:stretch>
        </p:blipFill>
        <p:spPr>
          <a:xfrm>
            <a:off x="124525" y="5831842"/>
            <a:ext cx="776670" cy="836067"/>
          </a:xfrm>
          <a:prstGeom prst="rect">
            <a:avLst/>
          </a:prstGeom>
          <a:noFill/>
          <a:ln>
            <a:noFill/>
          </a:ln>
        </p:spPr>
      </p:pic>
      <p:pic>
        <p:nvPicPr>
          <p:cNvPr id="576" name="Google Shape;576;p23"/>
          <p:cNvPicPr preferRelativeResize="0"/>
          <p:nvPr/>
        </p:nvPicPr>
        <p:blipFill>
          <a:blip r:embed="rId13">
            <a:alphaModFix/>
          </a:blip>
          <a:stretch>
            <a:fillRect/>
          </a:stretch>
        </p:blipFill>
        <p:spPr>
          <a:xfrm>
            <a:off x="124512" y="5831842"/>
            <a:ext cx="776670" cy="836067"/>
          </a:xfrm>
          <a:prstGeom prst="rect">
            <a:avLst/>
          </a:prstGeom>
          <a:noFill/>
          <a:ln>
            <a:noFill/>
          </a:ln>
        </p:spPr>
      </p:pic>
      <p:pic>
        <p:nvPicPr>
          <p:cNvPr id="577" name="Google Shape;577;p23"/>
          <p:cNvPicPr preferRelativeResize="0"/>
          <p:nvPr/>
        </p:nvPicPr>
        <p:blipFill>
          <a:blip r:embed="rId13">
            <a:alphaModFix/>
          </a:blip>
          <a:stretch>
            <a:fillRect/>
          </a:stretch>
        </p:blipFill>
        <p:spPr>
          <a:xfrm>
            <a:off x="124512" y="5831842"/>
            <a:ext cx="776670" cy="8360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1"/>
        <p:cNvGrpSpPr/>
        <p:nvPr/>
      </p:nvGrpSpPr>
      <p:grpSpPr>
        <a:xfrm>
          <a:off x="0" y="0"/>
          <a:ext cx="0" cy="0"/>
          <a:chOff x="0" y="0"/>
          <a:chExt cx="0" cy="0"/>
        </a:xfrm>
      </p:grpSpPr>
      <p:pic>
        <p:nvPicPr>
          <p:cNvPr id="582" name="Google Shape;582;p24"/>
          <p:cNvPicPr preferRelativeResize="0"/>
          <p:nvPr/>
        </p:nvPicPr>
        <p:blipFill>
          <a:blip r:embed="rId4">
            <a:alphaModFix/>
          </a:blip>
          <a:stretch>
            <a:fillRect/>
          </a:stretch>
        </p:blipFill>
        <p:spPr>
          <a:xfrm>
            <a:off x="7250250" y="3757163"/>
            <a:ext cx="1460122" cy="1259577"/>
          </a:xfrm>
          <a:prstGeom prst="rect">
            <a:avLst/>
          </a:prstGeom>
          <a:noFill/>
          <a:ln>
            <a:noFill/>
          </a:ln>
        </p:spPr>
      </p:pic>
      <p:pic>
        <p:nvPicPr>
          <p:cNvPr id="583" name="Google Shape;583;p24"/>
          <p:cNvPicPr preferRelativeResize="0"/>
          <p:nvPr/>
        </p:nvPicPr>
        <p:blipFill>
          <a:blip r:embed="rId5">
            <a:alphaModFix/>
          </a:blip>
          <a:stretch>
            <a:fillRect/>
          </a:stretch>
        </p:blipFill>
        <p:spPr>
          <a:xfrm>
            <a:off x="92264" y="5598425"/>
            <a:ext cx="1460122" cy="1259577"/>
          </a:xfrm>
          <a:prstGeom prst="rect">
            <a:avLst/>
          </a:prstGeom>
          <a:noFill/>
          <a:ln>
            <a:noFill/>
          </a:ln>
        </p:spPr>
      </p:pic>
      <p:pic>
        <p:nvPicPr>
          <p:cNvPr id="584" name="Google Shape;584;p24"/>
          <p:cNvPicPr preferRelativeResize="0"/>
          <p:nvPr/>
        </p:nvPicPr>
        <p:blipFill>
          <a:blip r:embed="rId6">
            <a:alphaModFix/>
          </a:blip>
          <a:stretch>
            <a:fillRect/>
          </a:stretch>
        </p:blipFill>
        <p:spPr>
          <a:xfrm>
            <a:off x="2053150" y="2120898"/>
            <a:ext cx="1460122" cy="1259577"/>
          </a:xfrm>
          <a:prstGeom prst="rect">
            <a:avLst/>
          </a:prstGeom>
          <a:noFill/>
          <a:ln>
            <a:noFill/>
          </a:ln>
        </p:spPr>
      </p:pic>
      <p:pic>
        <p:nvPicPr>
          <p:cNvPr id="585" name="Google Shape;585;p24"/>
          <p:cNvPicPr preferRelativeResize="0"/>
          <p:nvPr/>
        </p:nvPicPr>
        <p:blipFill>
          <a:blip r:embed="rId7">
            <a:alphaModFix/>
          </a:blip>
          <a:stretch>
            <a:fillRect/>
          </a:stretch>
        </p:blipFill>
        <p:spPr>
          <a:xfrm>
            <a:off x="4794439" y="5529623"/>
            <a:ext cx="1460122" cy="1259577"/>
          </a:xfrm>
          <a:prstGeom prst="rect">
            <a:avLst/>
          </a:prstGeom>
          <a:noFill/>
          <a:ln>
            <a:noFill/>
          </a:ln>
        </p:spPr>
      </p:pic>
      <p:pic>
        <p:nvPicPr>
          <p:cNvPr id="586" name="Google Shape;586;p24"/>
          <p:cNvPicPr preferRelativeResize="0"/>
          <p:nvPr/>
        </p:nvPicPr>
        <p:blipFill>
          <a:blip r:embed="rId8">
            <a:alphaModFix/>
          </a:blip>
          <a:stretch>
            <a:fillRect/>
          </a:stretch>
        </p:blipFill>
        <p:spPr>
          <a:xfrm>
            <a:off x="5510153" y="2120900"/>
            <a:ext cx="1460122" cy="1259577"/>
          </a:xfrm>
          <a:prstGeom prst="rect">
            <a:avLst/>
          </a:prstGeom>
          <a:noFill/>
          <a:ln>
            <a:noFill/>
          </a:ln>
        </p:spPr>
      </p:pic>
      <p:pic>
        <p:nvPicPr>
          <p:cNvPr id="587" name="Google Shape;587;p24"/>
          <p:cNvPicPr preferRelativeResize="0"/>
          <p:nvPr/>
        </p:nvPicPr>
        <p:blipFill>
          <a:blip r:embed="rId9">
            <a:alphaModFix/>
          </a:blip>
          <a:stretch>
            <a:fillRect/>
          </a:stretch>
        </p:blipFill>
        <p:spPr>
          <a:xfrm>
            <a:off x="2443353" y="5598423"/>
            <a:ext cx="1460122" cy="1259577"/>
          </a:xfrm>
          <a:prstGeom prst="rect">
            <a:avLst/>
          </a:prstGeom>
          <a:noFill/>
          <a:ln>
            <a:noFill/>
          </a:ln>
        </p:spPr>
      </p:pic>
      <p:pic>
        <p:nvPicPr>
          <p:cNvPr id="588" name="Google Shape;588;p24"/>
          <p:cNvPicPr preferRelativeResize="0"/>
          <p:nvPr/>
        </p:nvPicPr>
        <p:blipFill>
          <a:blip r:embed="rId10">
            <a:alphaModFix/>
          </a:blip>
          <a:stretch>
            <a:fillRect/>
          </a:stretch>
        </p:blipFill>
        <p:spPr>
          <a:xfrm>
            <a:off x="536075" y="3762702"/>
            <a:ext cx="1357668" cy="1248498"/>
          </a:xfrm>
          <a:prstGeom prst="rect">
            <a:avLst/>
          </a:prstGeom>
          <a:noFill/>
          <a:ln>
            <a:noFill/>
          </a:ln>
        </p:spPr>
      </p:pic>
      <p:pic>
        <p:nvPicPr>
          <p:cNvPr id="589" name="Google Shape;589;p24"/>
          <p:cNvPicPr preferRelativeResize="0"/>
          <p:nvPr/>
        </p:nvPicPr>
        <p:blipFill>
          <a:blip r:embed="rId11">
            <a:alphaModFix/>
          </a:blip>
          <a:stretch>
            <a:fillRect/>
          </a:stretch>
        </p:blipFill>
        <p:spPr>
          <a:xfrm>
            <a:off x="6970277" y="5535164"/>
            <a:ext cx="1357668" cy="1248498"/>
          </a:xfrm>
          <a:prstGeom prst="rect">
            <a:avLst/>
          </a:prstGeom>
          <a:noFill/>
          <a:ln>
            <a:noFill/>
          </a:ln>
        </p:spPr>
      </p:pic>
      <p:pic>
        <p:nvPicPr>
          <p:cNvPr id="590" name="Google Shape;590;p24"/>
          <p:cNvPicPr preferRelativeResize="0"/>
          <p:nvPr/>
        </p:nvPicPr>
        <p:blipFill>
          <a:blip r:embed="rId12">
            <a:alphaModFix/>
          </a:blip>
          <a:stretch>
            <a:fillRect/>
          </a:stretch>
        </p:blipFill>
        <p:spPr>
          <a:xfrm>
            <a:off x="3893167" y="3762702"/>
            <a:ext cx="1357668" cy="1248498"/>
          </a:xfrm>
          <a:prstGeom prst="rect">
            <a:avLst/>
          </a:prstGeom>
          <a:noFill/>
          <a:ln>
            <a:noFill/>
          </a:ln>
        </p:spPr>
      </p:pic>
      <p:pic>
        <p:nvPicPr>
          <p:cNvPr id="591" name="Google Shape;591;p24"/>
          <p:cNvPicPr preferRelativeResize="0"/>
          <p:nvPr/>
        </p:nvPicPr>
        <p:blipFill>
          <a:blip r:embed="rId13">
            <a:alphaModFix/>
          </a:blip>
          <a:stretch>
            <a:fillRect/>
          </a:stretch>
        </p:blipFill>
        <p:spPr>
          <a:xfrm>
            <a:off x="5612606" y="3762702"/>
            <a:ext cx="1357668" cy="12484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5"/>
        <p:cNvGrpSpPr/>
        <p:nvPr/>
      </p:nvGrpSpPr>
      <p:grpSpPr>
        <a:xfrm>
          <a:off x="0" y="0"/>
          <a:ext cx="0" cy="0"/>
          <a:chOff x="0" y="0"/>
          <a:chExt cx="0" cy="0"/>
        </a:xfrm>
      </p:grpSpPr>
      <p:pic>
        <p:nvPicPr>
          <p:cNvPr id="596" name="Google Shape;596;p25"/>
          <p:cNvPicPr preferRelativeResize="0"/>
          <p:nvPr/>
        </p:nvPicPr>
        <p:blipFill>
          <a:blip r:embed="rId4">
            <a:alphaModFix/>
          </a:blip>
          <a:stretch>
            <a:fillRect/>
          </a:stretch>
        </p:blipFill>
        <p:spPr>
          <a:xfrm>
            <a:off x="5310500" y="5529613"/>
            <a:ext cx="1460122" cy="1259577"/>
          </a:xfrm>
          <a:prstGeom prst="rect">
            <a:avLst/>
          </a:prstGeom>
          <a:noFill/>
          <a:ln>
            <a:noFill/>
          </a:ln>
        </p:spPr>
      </p:pic>
      <p:pic>
        <p:nvPicPr>
          <p:cNvPr id="597" name="Google Shape;597;p25"/>
          <p:cNvPicPr preferRelativeResize="0"/>
          <p:nvPr/>
        </p:nvPicPr>
        <p:blipFill>
          <a:blip r:embed="rId5">
            <a:alphaModFix/>
          </a:blip>
          <a:stretch>
            <a:fillRect/>
          </a:stretch>
        </p:blipFill>
        <p:spPr>
          <a:xfrm>
            <a:off x="433639" y="2120900"/>
            <a:ext cx="1460122" cy="1259577"/>
          </a:xfrm>
          <a:prstGeom prst="rect">
            <a:avLst/>
          </a:prstGeom>
          <a:noFill/>
          <a:ln>
            <a:noFill/>
          </a:ln>
        </p:spPr>
      </p:pic>
      <p:pic>
        <p:nvPicPr>
          <p:cNvPr id="598" name="Google Shape;598;p25"/>
          <p:cNvPicPr preferRelativeResize="0"/>
          <p:nvPr/>
        </p:nvPicPr>
        <p:blipFill>
          <a:blip r:embed="rId6">
            <a:alphaModFix/>
          </a:blip>
          <a:stretch>
            <a:fillRect/>
          </a:stretch>
        </p:blipFill>
        <p:spPr>
          <a:xfrm>
            <a:off x="2053150" y="2120898"/>
            <a:ext cx="1460122" cy="1259577"/>
          </a:xfrm>
          <a:prstGeom prst="rect">
            <a:avLst/>
          </a:prstGeom>
          <a:noFill/>
          <a:ln>
            <a:noFill/>
          </a:ln>
        </p:spPr>
      </p:pic>
      <p:pic>
        <p:nvPicPr>
          <p:cNvPr id="599" name="Google Shape;599;p25"/>
          <p:cNvPicPr preferRelativeResize="0"/>
          <p:nvPr/>
        </p:nvPicPr>
        <p:blipFill>
          <a:blip r:embed="rId7">
            <a:alphaModFix/>
          </a:blip>
          <a:stretch>
            <a:fillRect/>
          </a:stretch>
        </p:blipFill>
        <p:spPr>
          <a:xfrm>
            <a:off x="3650726" y="5434373"/>
            <a:ext cx="1460122" cy="1259577"/>
          </a:xfrm>
          <a:prstGeom prst="rect">
            <a:avLst/>
          </a:prstGeom>
          <a:noFill/>
          <a:ln>
            <a:noFill/>
          </a:ln>
        </p:spPr>
      </p:pic>
      <p:pic>
        <p:nvPicPr>
          <p:cNvPr id="600" name="Google Shape;600;p25"/>
          <p:cNvPicPr preferRelativeResize="0"/>
          <p:nvPr/>
        </p:nvPicPr>
        <p:blipFill>
          <a:blip r:embed="rId8">
            <a:alphaModFix/>
          </a:blip>
          <a:stretch>
            <a:fillRect/>
          </a:stretch>
        </p:blipFill>
        <p:spPr>
          <a:xfrm>
            <a:off x="7332853" y="5529625"/>
            <a:ext cx="1460122" cy="1259577"/>
          </a:xfrm>
          <a:prstGeom prst="rect">
            <a:avLst/>
          </a:prstGeom>
          <a:noFill/>
          <a:ln>
            <a:noFill/>
          </a:ln>
        </p:spPr>
      </p:pic>
      <p:pic>
        <p:nvPicPr>
          <p:cNvPr id="601" name="Google Shape;601;p25"/>
          <p:cNvPicPr preferRelativeResize="0"/>
          <p:nvPr/>
        </p:nvPicPr>
        <p:blipFill>
          <a:blip r:embed="rId9">
            <a:alphaModFix/>
          </a:blip>
          <a:stretch>
            <a:fillRect/>
          </a:stretch>
        </p:blipFill>
        <p:spPr>
          <a:xfrm>
            <a:off x="7332853" y="2120898"/>
            <a:ext cx="1460122" cy="1259577"/>
          </a:xfrm>
          <a:prstGeom prst="rect">
            <a:avLst/>
          </a:prstGeom>
          <a:noFill/>
          <a:ln>
            <a:noFill/>
          </a:ln>
        </p:spPr>
      </p:pic>
      <p:pic>
        <p:nvPicPr>
          <p:cNvPr id="602" name="Google Shape;602;p25"/>
          <p:cNvPicPr preferRelativeResize="0"/>
          <p:nvPr/>
        </p:nvPicPr>
        <p:blipFill>
          <a:blip r:embed="rId10">
            <a:alphaModFix/>
          </a:blip>
          <a:stretch>
            <a:fillRect/>
          </a:stretch>
        </p:blipFill>
        <p:spPr>
          <a:xfrm>
            <a:off x="2104375" y="5535164"/>
            <a:ext cx="1357668" cy="1248498"/>
          </a:xfrm>
          <a:prstGeom prst="rect">
            <a:avLst/>
          </a:prstGeom>
          <a:noFill/>
          <a:ln>
            <a:noFill/>
          </a:ln>
        </p:spPr>
      </p:pic>
      <p:pic>
        <p:nvPicPr>
          <p:cNvPr id="603" name="Google Shape;603;p25"/>
          <p:cNvPicPr preferRelativeResize="0"/>
          <p:nvPr/>
        </p:nvPicPr>
        <p:blipFill>
          <a:blip r:embed="rId11">
            <a:alphaModFix/>
          </a:blip>
          <a:stretch>
            <a:fillRect/>
          </a:stretch>
        </p:blipFill>
        <p:spPr>
          <a:xfrm>
            <a:off x="2104377" y="3661914"/>
            <a:ext cx="1357668" cy="1248498"/>
          </a:xfrm>
          <a:prstGeom prst="rect">
            <a:avLst/>
          </a:prstGeom>
          <a:noFill/>
          <a:ln>
            <a:noFill/>
          </a:ln>
        </p:spPr>
      </p:pic>
      <p:pic>
        <p:nvPicPr>
          <p:cNvPr id="604" name="Google Shape;604;p25"/>
          <p:cNvPicPr preferRelativeResize="0"/>
          <p:nvPr/>
        </p:nvPicPr>
        <p:blipFill>
          <a:blip r:embed="rId12">
            <a:alphaModFix/>
          </a:blip>
          <a:stretch>
            <a:fillRect/>
          </a:stretch>
        </p:blipFill>
        <p:spPr>
          <a:xfrm>
            <a:off x="433642" y="5603964"/>
            <a:ext cx="1357668" cy="1248498"/>
          </a:xfrm>
          <a:prstGeom prst="rect">
            <a:avLst/>
          </a:prstGeom>
          <a:noFill/>
          <a:ln>
            <a:noFill/>
          </a:ln>
        </p:spPr>
      </p:pic>
      <p:pic>
        <p:nvPicPr>
          <p:cNvPr id="605" name="Google Shape;605;p25"/>
          <p:cNvPicPr preferRelativeResize="0"/>
          <p:nvPr/>
        </p:nvPicPr>
        <p:blipFill>
          <a:blip r:embed="rId13">
            <a:alphaModFix/>
          </a:blip>
          <a:stretch>
            <a:fillRect/>
          </a:stretch>
        </p:blipFill>
        <p:spPr>
          <a:xfrm>
            <a:off x="5612606" y="3762702"/>
            <a:ext cx="1357668" cy="12484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9"/>
        <p:cNvGrpSpPr/>
        <p:nvPr/>
      </p:nvGrpSpPr>
      <p:grpSpPr>
        <a:xfrm>
          <a:off x="0" y="0"/>
          <a:ext cx="0" cy="0"/>
          <a:chOff x="0" y="0"/>
          <a:chExt cx="0" cy="0"/>
        </a:xfrm>
      </p:grpSpPr>
      <p:sp>
        <p:nvSpPr>
          <p:cNvPr id="610" name="Google Shape;610;p26"/>
          <p:cNvSpPr/>
          <p:nvPr/>
        </p:nvSpPr>
        <p:spPr>
          <a:xfrm>
            <a:off x="127000" y="4820700"/>
            <a:ext cx="825600" cy="1778100"/>
          </a:xfrm>
          <a:prstGeom prst="triangle">
            <a:avLst>
              <a:gd name="adj"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222250" y="3995200"/>
            <a:ext cx="635100" cy="571500"/>
          </a:xfrm>
          <a:prstGeom prst="ellipse">
            <a:avLst/>
          </a:prstGeom>
          <a:solidFill>
            <a:srgbClr val="9FC5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222250" y="2248950"/>
            <a:ext cx="635100" cy="1587600"/>
          </a:xfrm>
          <a:prstGeom prst="diagStripe">
            <a:avLst>
              <a:gd name="adj" fmla="val 50000"/>
            </a:avLst>
          </a:prstGeom>
          <a:solidFill>
            <a:srgbClr val="6FA8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a:off x="254000" y="1201200"/>
            <a:ext cx="285900" cy="889200"/>
          </a:xfrm>
          <a:prstGeom prst="parallelogram">
            <a:avLst>
              <a:gd name="adj" fmla="val 25000"/>
            </a:avLst>
          </a:prstGeom>
          <a:solidFill>
            <a:srgbClr val="3D85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127000" y="4820700"/>
            <a:ext cx="825600" cy="1778100"/>
          </a:xfrm>
          <a:prstGeom prst="triangle">
            <a:avLst>
              <a:gd name="adj"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222250" y="3995200"/>
            <a:ext cx="635100" cy="571500"/>
          </a:xfrm>
          <a:prstGeom prst="ellipse">
            <a:avLst/>
          </a:prstGeom>
          <a:solidFill>
            <a:srgbClr val="9FC5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222250" y="2248950"/>
            <a:ext cx="635100" cy="1587600"/>
          </a:xfrm>
          <a:prstGeom prst="diagStripe">
            <a:avLst>
              <a:gd name="adj" fmla="val 50000"/>
            </a:avLst>
          </a:prstGeom>
          <a:solidFill>
            <a:srgbClr val="6FA8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254000" y="1201200"/>
            <a:ext cx="285900" cy="889200"/>
          </a:xfrm>
          <a:prstGeom prst="parallelogram">
            <a:avLst>
              <a:gd name="adj" fmla="val 25000"/>
            </a:avLst>
          </a:prstGeom>
          <a:solidFill>
            <a:srgbClr val="3D85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127000" y="4820700"/>
            <a:ext cx="825600" cy="1778100"/>
          </a:xfrm>
          <a:prstGeom prst="triangle">
            <a:avLst>
              <a:gd name="adj"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222250" y="3995200"/>
            <a:ext cx="635100" cy="571500"/>
          </a:xfrm>
          <a:prstGeom prst="ellipse">
            <a:avLst/>
          </a:prstGeom>
          <a:solidFill>
            <a:srgbClr val="9FC5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222250" y="2248950"/>
            <a:ext cx="635100" cy="1587600"/>
          </a:xfrm>
          <a:prstGeom prst="diagStripe">
            <a:avLst>
              <a:gd name="adj" fmla="val 50000"/>
            </a:avLst>
          </a:prstGeom>
          <a:solidFill>
            <a:srgbClr val="6FA8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254000" y="1201200"/>
            <a:ext cx="285900" cy="889200"/>
          </a:xfrm>
          <a:prstGeom prst="parallelogram">
            <a:avLst>
              <a:gd name="adj" fmla="val 25000"/>
            </a:avLst>
          </a:prstGeom>
          <a:solidFill>
            <a:srgbClr val="3D85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127000" y="4820700"/>
            <a:ext cx="825600" cy="1778100"/>
          </a:xfrm>
          <a:prstGeom prst="triangle">
            <a:avLst>
              <a:gd name="adj"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222250" y="3995200"/>
            <a:ext cx="635100" cy="571500"/>
          </a:xfrm>
          <a:prstGeom prst="ellipse">
            <a:avLst/>
          </a:prstGeom>
          <a:solidFill>
            <a:srgbClr val="9FC5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222250" y="2248950"/>
            <a:ext cx="635100" cy="1587600"/>
          </a:xfrm>
          <a:prstGeom prst="diagStripe">
            <a:avLst>
              <a:gd name="adj" fmla="val 50000"/>
            </a:avLst>
          </a:prstGeom>
          <a:solidFill>
            <a:srgbClr val="6FA8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254000" y="1201200"/>
            <a:ext cx="285900" cy="889200"/>
          </a:xfrm>
          <a:prstGeom prst="parallelogram">
            <a:avLst>
              <a:gd name="adj" fmla="val 25000"/>
            </a:avLst>
          </a:prstGeom>
          <a:solidFill>
            <a:srgbClr val="3D85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127000" y="4820700"/>
            <a:ext cx="825600" cy="1778100"/>
          </a:xfrm>
          <a:prstGeom prst="triangle">
            <a:avLst>
              <a:gd name="adj"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222250" y="3995200"/>
            <a:ext cx="635100" cy="571500"/>
          </a:xfrm>
          <a:prstGeom prst="ellipse">
            <a:avLst/>
          </a:prstGeom>
          <a:solidFill>
            <a:srgbClr val="9FC5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6"/>
          <p:cNvSpPr/>
          <p:nvPr/>
        </p:nvSpPr>
        <p:spPr>
          <a:xfrm>
            <a:off x="222250" y="2248950"/>
            <a:ext cx="635100" cy="1587600"/>
          </a:xfrm>
          <a:prstGeom prst="diagStripe">
            <a:avLst>
              <a:gd name="adj" fmla="val 50000"/>
            </a:avLst>
          </a:prstGeom>
          <a:solidFill>
            <a:srgbClr val="6FA8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6"/>
          <p:cNvSpPr/>
          <p:nvPr/>
        </p:nvSpPr>
        <p:spPr>
          <a:xfrm>
            <a:off x="254000" y="1201200"/>
            <a:ext cx="285900" cy="889200"/>
          </a:xfrm>
          <a:prstGeom prst="parallelogram">
            <a:avLst>
              <a:gd name="adj" fmla="val 25000"/>
            </a:avLst>
          </a:prstGeom>
          <a:solidFill>
            <a:srgbClr val="3D85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127000" y="4820700"/>
            <a:ext cx="825600" cy="1778100"/>
          </a:xfrm>
          <a:prstGeom prst="triangle">
            <a:avLst>
              <a:gd name="adj"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222250" y="3995200"/>
            <a:ext cx="635100" cy="571500"/>
          </a:xfrm>
          <a:prstGeom prst="ellipse">
            <a:avLst/>
          </a:prstGeom>
          <a:solidFill>
            <a:srgbClr val="9FC5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6"/>
          <p:cNvSpPr/>
          <p:nvPr/>
        </p:nvSpPr>
        <p:spPr>
          <a:xfrm>
            <a:off x="222250" y="2248950"/>
            <a:ext cx="635100" cy="1587600"/>
          </a:xfrm>
          <a:prstGeom prst="diagStripe">
            <a:avLst>
              <a:gd name="adj" fmla="val 50000"/>
            </a:avLst>
          </a:prstGeom>
          <a:solidFill>
            <a:srgbClr val="6FA8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a:off x="254000" y="1201200"/>
            <a:ext cx="285900" cy="889200"/>
          </a:xfrm>
          <a:prstGeom prst="parallelogram">
            <a:avLst>
              <a:gd name="adj" fmla="val 25000"/>
            </a:avLst>
          </a:prstGeom>
          <a:solidFill>
            <a:srgbClr val="3D85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a:off x="127000" y="4820700"/>
            <a:ext cx="825600" cy="1778100"/>
          </a:xfrm>
          <a:prstGeom prst="triangle">
            <a:avLst>
              <a:gd name="adj"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a:off x="222250" y="3995200"/>
            <a:ext cx="635100" cy="571500"/>
          </a:xfrm>
          <a:prstGeom prst="ellipse">
            <a:avLst/>
          </a:prstGeom>
          <a:solidFill>
            <a:srgbClr val="9FC5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a:off x="222250" y="2248950"/>
            <a:ext cx="635100" cy="1587600"/>
          </a:xfrm>
          <a:prstGeom prst="diagStripe">
            <a:avLst>
              <a:gd name="adj" fmla="val 50000"/>
            </a:avLst>
          </a:prstGeom>
          <a:solidFill>
            <a:srgbClr val="6FA8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a:off x="254000" y="1201200"/>
            <a:ext cx="285900" cy="889200"/>
          </a:xfrm>
          <a:prstGeom prst="parallelogram">
            <a:avLst>
              <a:gd name="adj" fmla="val 25000"/>
            </a:avLst>
          </a:prstGeom>
          <a:solidFill>
            <a:srgbClr val="3D85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a:off x="127000" y="4820700"/>
            <a:ext cx="825600" cy="1778100"/>
          </a:xfrm>
          <a:prstGeom prst="triangle">
            <a:avLst>
              <a:gd name="adj"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a:off x="222250" y="3995200"/>
            <a:ext cx="635100" cy="571500"/>
          </a:xfrm>
          <a:prstGeom prst="ellipse">
            <a:avLst/>
          </a:prstGeom>
          <a:solidFill>
            <a:srgbClr val="9FC5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a:off x="222250" y="2248950"/>
            <a:ext cx="635100" cy="1587600"/>
          </a:xfrm>
          <a:prstGeom prst="diagStripe">
            <a:avLst>
              <a:gd name="adj" fmla="val 50000"/>
            </a:avLst>
          </a:prstGeom>
          <a:solidFill>
            <a:srgbClr val="6FA8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6"/>
          <p:cNvSpPr/>
          <p:nvPr/>
        </p:nvSpPr>
        <p:spPr>
          <a:xfrm>
            <a:off x="254000" y="1201200"/>
            <a:ext cx="285900" cy="889200"/>
          </a:xfrm>
          <a:prstGeom prst="parallelogram">
            <a:avLst>
              <a:gd name="adj" fmla="val 25000"/>
            </a:avLst>
          </a:prstGeom>
          <a:solidFill>
            <a:srgbClr val="3D85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a:off x="127000" y="4820700"/>
            <a:ext cx="825600" cy="1778100"/>
          </a:xfrm>
          <a:prstGeom prst="triangle">
            <a:avLst>
              <a:gd name="adj"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a:off x="222250" y="3995200"/>
            <a:ext cx="635100" cy="571500"/>
          </a:xfrm>
          <a:prstGeom prst="ellipse">
            <a:avLst/>
          </a:prstGeom>
          <a:solidFill>
            <a:srgbClr val="9FC5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a:off x="222250" y="2248950"/>
            <a:ext cx="635100" cy="1587600"/>
          </a:xfrm>
          <a:prstGeom prst="diagStripe">
            <a:avLst>
              <a:gd name="adj" fmla="val 50000"/>
            </a:avLst>
          </a:prstGeom>
          <a:solidFill>
            <a:srgbClr val="6FA8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254000" y="1201200"/>
            <a:ext cx="285900" cy="889200"/>
          </a:xfrm>
          <a:prstGeom prst="parallelogram">
            <a:avLst>
              <a:gd name="adj" fmla="val 25000"/>
            </a:avLst>
          </a:prstGeom>
          <a:solidFill>
            <a:srgbClr val="3D85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a:off x="127000" y="4820700"/>
            <a:ext cx="825600" cy="1778100"/>
          </a:xfrm>
          <a:prstGeom prst="triangle">
            <a:avLst>
              <a:gd name="adj"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a:off x="222250" y="3995200"/>
            <a:ext cx="635100" cy="571500"/>
          </a:xfrm>
          <a:prstGeom prst="ellipse">
            <a:avLst/>
          </a:prstGeom>
          <a:solidFill>
            <a:srgbClr val="9FC5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222250" y="2248950"/>
            <a:ext cx="635100" cy="1587600"/>
          </a:xfrm>
          <a:prstGeom prst="diagStripe">
            <a:avLst>
              <a:gd name="adj" fmla="val 50000"/>
            </a:avLst>
          </a:prstGeom>
          <a:solidFill>
            <a:srgbClr val="6FA8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a:off x="254000" y="1201200"/>
            <a:ext cx="285900" cy="889200"/>
          </a:xfrm>
          <a:prstGeom prst="parallelogram">
            <a:avLst>
              <a:gd name="adj" fmla="val 25000"/>
            </a:avLst>
          </a:prstGeom>
          <a:solidFill>
            <a:srgbClr val="3D85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a:off x="127000" y="4820700"/>
            <a:ext cx="825600" cy="1778100"/>
          </a:xfrm>
          <a:prstGeom prst="triangle">
            <a:avLst>
              <a:gd name="adj"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a:off x="222250" y="3995200"/>
            <a:ext cx="635100" cy="571500"/>
          </a:xfrm>
          <a:prstGeom prst="ellipse">
            <a:avLst/>
          </a:prstGeom>
          <a:solidFill>
            <a:srgbClr val="9FC5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a:off x="222250" y="2248950"/>
            <a:ext cx="635100" cy="1587600"/>
          </a:xfrm>
          <a:prstGeom prst="diagStripe">
            <a:avLst>
              <a:gd name="adj" fmla="val 50000"/>
            </a:avLst>
          </a:prstGeom>
          <a:solidFill>
            <a:srgbClr val="6FA8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a:off x="254000" y="1201200"/>
            <a:ext cx="285900" cy="889200"/>
          </a:xfrm>
          <a:prstGeom prst="parallelogram">
            <a:avLst>
              <a:gd name="adj" fmla="val 25000"/>
            </a:avLst>
          </a:prstGeom>
          <a:solidFill>
            <a:srgbClr val="3D85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a:off x="127000" y="4820700"/>
            <a:ext cx="825600" cy="1778100"/>
          </a:xfrm>
          <a:prstGeom prst="triangle">
            <a:avLst>
              <a:gd name="adj" fmla="val 50000"/>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a:off x="222250" y="3995200"/>
            <a:ext cx="635100" cy="571500"/>
          </a:xfrm>
          <a:prstGeom prst="ellipse">
            <a:avLst/>
          </a:prstGeom>
          <a:solidFill>
            <a:srgbClr val="9FC5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a:off x="222250" y="2248950"/>
            <a:ext cx="635100" cy="1587600"/>
          </a:xfrm>
          <a:prstGeom prst="diagStripe">
            <a:avLst>
              <a:gd name="adj" fmla="val 50000"/>
            </a:avLst>
          </a:prstGeom>
          <a:solidFill>
            <a:srgbClr val="6FA8D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a:off x="254000" y="1201200"/>
            <a:ext cx="285900" cy="889200"/>
          </a:xfrm>
          <a:prstGeom prst="parallelogram">
            <a:avLst>
              <a:gd name="adj" fmla="val 25000"/>
            </a:avLst>
          </a:prstGeom>
          <a:solidFill>
            <a:srgbClr val="3D85C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1"/>
        <p:cNvGrpSpPr/>
        <p:nvPr/>
      </p:nvGrpSpPr>
      <p:grpSpPr>
        <a:xfrm>
          <a:off x="0" y="0"/>
          <a:ext cx="0" cy="0"/>
          <a:chOff x="0" y="0"/>
          <a:chExt cx="0" cy="0"/>
        </a:xfrm>
      </p:grpSpPr>
      <p:pic>
        <p:nvPicPr>
          <p:cNvPr id="662" name="Google Shape;662;p27"/>
          <p:cNvPicPr preferRelativeResize="0"/>
          <p:nvPr/>
        </p:nvPicPr>
        <p:blipFill>
          <a:blip r:embed="rId4">
            <a:alphaModFix/>
          </a:blip>
          <a:stretch>
            <a:fillRect/>
          </a:stretch>
        </p:blipFill>
        <p:spPr>
          <a:xfrm>
            <a:off x="0" y="597950"/>
            <a:ext cx="1932620" cy="907552"/>
          </a:xfrm>
          <a:prstGeom prst="rect">
            <a:avLst/>
          </a:prstGeom>
          <a:noFill/>
          <a:ln>
            <a:noFill/>
          </a:ln>
        </p:spPr>
      </p:pic>
      <p:pic>
        <p:nvPicPr>
          <p:cNvPr id="663" name="Google Shape;663;p27"/>
          <p:cNvPicPr preferRelativeResize="0"/>
          <p:nvPr/>
        </p:nvPicPr>
        <p:blipFill>
          <a:blip r:embed="rId5">
            <a:alphaModFix/>
          </a:blip>
          <a:stretch>
            <a:fillRect/>
          </a:stretch>
        </p:blipFill>
        <p:spPr>
          <a:xfrm>
            <a:off x="0" y="1591424"/>
            <a:ext cx="2116679" cy="955883"/>
          </a:xfrm>
          <a:prstGeom prst="rect">
            <a:avLst/>
          </a:prstGeom>
          <a:noFill/>
          <a:ln>
            <a:noFill/>
          </a:ln>
        </p:spPr>
      </p:pic>
      <p:pic>
        <p:nvPicPr>
          <p:cNvPr id="664" name="Google Shape;664;p27"/>
          <p:cNvPicPr preferRelativeResize="0"/>
          <p:nvPr/>
        </p:nvPicPr>
        <p:blipFill>
          <a:blip r:embed="rId6">
            <a:alphaModFix/>
          </a:blip>
          <a:stretch>
            <a:fillRect/>
          </a:stretch>
        </p:blipFill>
        <p:spPr>
          <a:xfrm>
            <a:off x="58282" y="3567625"/>
            <a:ext cx="1932620" cy="955883"/>
          </a:xfrm>
          <a:prstGeom prst="rect">
            <a:avLst/>
          </a:prstGeom>
          <a:noFill/>
          <a:ln>
            <a:noFill/>
          </a:ln>
        </p:spPr>
      </p:pic>
      <p:pic>
        <p:nvPicPr>
          <p:cNvPr id="665" name="Google Shape;665;p27"/>
          <p:cNvPicPr preferRelativeResize="0"/>
          <p:nvPr/>
        </p:nvPicPr>
        <p:blipFill>
          <a:blip r:embed="rId7">
            <a:alphaModFix/>
          </a:blip>
          <a:stretch>
            <a:fillRect/>
          </a:stretch>
        </p:blipFill>
        <p:spPr>
          <a:xfrm>
            <a:off x="0" y="2633229"/>
            <a:ext cx="2049191" cy="848481"/>
          </a:xfrm>
          <a:prstGeom prst="rect">
            <a:avLst/>
          </a:prstGeom>
          <a:noFill/>
          <a:ln>
            <a:noFill/>
          </a:ln>
        </p:spPr>
      </p:pic>
      <p:pic>
        <p:nvPicPr>
          <p:cNvPr id="666" name="Google Shape;666;p27"/>
          <p:cNvPicPr preferRelativeResize="0"/>
          <p:nvPr/>
        </p:nvPicPr>
        <p:blipFill>
          <a:blip r:embed="rId8">
            <a:alphaModFix/>
          </a:blip>
          <a:stretch>
            <a:fillRect/>
          </a:stretch>
        </p:blipFill>
        <p:spPr>
          <a:xfrm>
            <a:off x="39870" y="4523505"/>
            <a:ext cx="2036920" cy="848481"/>
          </a:xfrm>
          <a:prstGeom prst="rect">
            <a:avLst/>
          </a:prstGeom>
          <a:noFill/>
          <a:ln>
            <a:noFill/>
          </a:ln>
        </p:spPr>
      </p:pic>
      <p:pic>
        <p:nvPicPr>
          <p:cNvPr id="667" name="Google Shape;667;p27"/>
          <p:cNvPicPr preferRelativeResize="0"/>
          <p:nvPr/>
        </p:nvPicPr>
        <p:blipFill>
          <a:blip r:embed="rId9">
            <a:alphaModFix/>
          </a:blip>
          <a:stretch>
            <a:fillRect/>
          </a:stretch>
        </p:blipFill>
        <p:spPr>
          <a:xfrm>
            <a:off x="92020" y="5371983"/>
            <a:ext cx="1932620" cy="902182"/>
          </a:xfrm>
          <a:prstGeom prst="rect">
            <a:avLst/>
          </a:prstGeom>
          <a:noFill/>
          <a:ln>
            <a:noFill/>
          </a:ln>
        </p:spPr>
      </p:pic>
      <p:pic>
        <p:nvPicPr>
          <p:cNvPr id="668" name="Google Shape;668;p27"/>
          <p:cNvPicPr preferRelativeResize="0"/>
          <p:nvPr/>
        </p:nvPicPr>
        <p:blipFill>
          <a:blip r:embed="rId10">
            <a:alphaModFix/>
          </a:blip>
          <a:stretch>
            <a:fillRect/>
          </a:stretch>
        </p:blipFill>
        <p:spPr>
          <a:xfrm>
            <a:off x="39881" y="1988812"/>
            <a:ext cx="1564502" cy="730338"/>
          </a:xfrm>
          <a:prstGeom prst="rect">
            <a:avLst/>
          </a:prstGeom>
          <a:noFill/>
          <a:ln>
            <a:noFill/>
          </a:ln>
        </p:spPr>
      </p:pic>
      <p:pic>
        <p:nvPicPr>
          <p:cNvPr id="669" name="Google Shape;669;p27"/>
          <p:cNvPicPr preferRelativeResize="0"/>
          <p:nvPr/>
        </p:nvPicPr>
        <p:blipFill>
          <a:blip r:embed="rId11">
            <a:alphaModFix/>
          </a:blip>
          <a:stretch>
            <a:fillRect/>
          </a:stretch>
        </p:blipFill>
        <p:spPr>
          <a:xfrm>
            <a:off x="92023" y="3167541"/>
            <a:ext cx="1932620" cy="907552"/>
          </a:xfrm>
          <a:prstGeom prst="rect">
            <a:avLst/>
          </a:prstGeom>
          <a:noFill/>
          <a:ln>
            <a:noFill/>
          </a:ln>
        </p:spPr>
      </p:pic>
      <p:pic>
        <p:nvPicPr>
          <p:cNvPr id="670" name="Google Shape;670;p27"/>
          <p:cNvPicPr preferRelativeResize="0"/>
          <p:nvPr/>
        </p:nvPicPr>
        <p:blipFill>
          <a:blip r:embed="rId12">
            <a:alphaModFix/>
          </a:blip>
          <a:stretch>
            <a:fillRect/>
          </a:stretch>
        </p:blipFill>
        <p:spPr>
          <a:xfrm>
            <a:off x="-79772" y="3591778"/>
            <a:ext cx="2208709" cy="9075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4"/>
        <p:cNvGrpSpPr/>
        <p:nvPr/>
      </p:nvGrpSpPr>
      <p:grpSpPr>
        <a:xfrm>
          <a:off x="0" y="0"/>
          <a:ext cx="0" cy="0"/>
          <a:chOff x="0" y="0"/>
          <a:chExt cx="0" cy="0"/>
        </a:xfrm>
      </p:grpSpPr>
      <p:sp>
        <p:nvSpPr>
          <p:cNvPr id="675" name="Google Shape;675;p28"/>
          <p:cNvSpPr txBox="1"/>
          <p:nvPr/>
        </p:nvSpPr>
        <p:spPr>
          <a:xfrm>
            <a:off x="5909375" y="6266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76" name="Google Shape;676;p28"/>
          <p:cNvSpPr txBox="1"/>
          <p:nvPr/>
        </p:nvSpPr>
        <p:spPr>
          <a:xfrm>
            <a:off x="2841650" y="16145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77" name="Google Shape;677;p28"/>
          <p:cNvSpPr txBox="1"/>
          <p:nvPr/>
        </p:nvSpPr>
        <p:spPr>
          <a:xfrm>
            <a:off x="5909375" y="16145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78" name="Google Shape;678;p28"/>
          <p:cNvSpPr txBox="1"/>
          <p:nvPr/>
        </p:nvSpPr>
        <p:spPr>
          <a:xfrm>
            <a:off x="2841650" y="26198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79" name="Google Shape;679;p28"/>
          <p:cNvSpPr txBox="1"/>
          <p:nvPr/>
        </p:nvSpPr>
        <p:spPr>
          <a:xfrm>
            <a:off x="5909375" y="26198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80" name="Google Shape;680;p28"/>
          <p:cNvSpPr txBox="1"/>
          <p:nvPr/>
        </p:nvSpPr>
        <p:spPr>
          <a:xfrm>
            <a:off x="2841650" y="36251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81" name="Google Shape;681;p28"/>
          <p:cNvSpPr txBox="1"/>
          <p:nvPr/>
        </p:nvSpPr>
        <p:spPr>
          <a:xfrm>
            <a:off x="5909375" y="36251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82" name="Google Shape;682;p28"/>
          <p:cNvSpPr txBox="1"/>
          <p:nvPr/>
        </p:nvSpPr>
        <p:spPr>
          <a:xfrm>
            <a:off x="2841650" y="46304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83" name="Google Shape;683;p28"/>
          <p:cNvSpPr txBox="1"/>
          <p:nvPr/>
        </p:nvSpPr>
        <p:spPr>
          <a:xfrm>
            <a:off x="5909375" y="46304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84" name="Google Shape;684;p28"/>
          <p:cNvSpPr txBox="1"/>
          <p:nvPr/>
        </p:nvSpPr>
        <p:spPr>
          <a:xfrm>
            <a:off x="2841650" y="56357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85" name="Google Shape;685;p28"/>
          <p:cNvSpPr txBox="1"/>
          <p:nvPr/>
        </p:nvSpPr>
        <p:spPr>
          <a:xfrm>
            <a:off x="5909375" y="56357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9"/>
        <p:cNvGrpSpPr/>
        <p:nvPr/>
      </p:nvGrpSpPr>
      <p:grpSpPr>
        <a:xfrm>
          <a:off x="0" y="0"/>
          <a:ext cx="0" cy="0"/>
          <a:chOff x="0" y="0"/>
          <a:chExt cx="0" cy="0"/>
        </a:xfrm>
      </p:grpSpPr>
      <p:sp>
        <p:nvSpPr>
          <p:cNvPr id="690" name="Google Shape;690;p29"/>
          <p:cNvSpPr txBox="1"/>
          <p:nvPr/>
        </p:nvSpPr>
        <p:spPr>
          <a:xfrm>
            <a:off x="2841650" y="16145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91" name="Google Shape;691;p29"/>
          <p:cNvSpPr txBox="1"/>
          <p:nvPr/>
        </p:nvSpPr>
        <p:spPr>
          <a:xfrm>
            <a:off x="5909375" y="16145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92" name="Google Shape;692;p29"/>
          <p:cNvSpPr txBox="1"/>
          <p:nvPr/>
        </p:nvSpPr>
        <p:spPr>
          <a:xfrm>
            <a:off x="2841650" y="6094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93" name="Google Shape;693;p29"/>
          <p:cNvSpPr txBox="1"/>
          <p:nvPr/>
        </p:nvSpPr>
        <p:spPr>
          <a:xfrm>
            <a:off x="5909375" y="6094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94" name="Google Shape;694;p29"/>
          <p:cNvSpPr txBox="1"/>
          <p:nvPr/>
        </p:nvSpPr>
        <p:spPr>
          <a:xfrm>
            <a:off x="2841650" y="26196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95" name="Google Shape;695;p29"/>
          <p:cNvSpPr txBox="1"/>
          <p:nvPr/>
        </p:nvSpPr>
        <p:spPr>
          <a:xfrm>
            <a:off x="5909375" y="26196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96" name="Google Shape;696;p29"/>
          <p:cNvSpPr txBox="1"/>
          <p:nvPr/>
        </p:nvSpPr>
        <p:spPr>
          <a:xfrm>
            <a:off x="2841650" y="36247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97" name="Google Shape;697;p29"/>
          <p:cNvSpPr txBox="1"/>
          <p:nvPr/>
        </p:nvSpPr>
        <p:spPr>
          <a:xfrm>
            <a:off x="5909375" y="36247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98" name="Google Shape;698;p29"/>
          <p:cNvSpPr txBox="1"/>
          <p:nvPr/>
        </p:nvSpPr>
        <p:spPr>
          <a:xfrm>
            <a:off x="2841650" y="46298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699" name="Google Shape;699;p29"/>
          <p:cNvSpPr txBox="1"/>
          <p:nvPr/>
        </p:nvSpPr>
        <p:spPr>
          <a:xfrm>
            <a:off x="5909375" y="46298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700" name="Google Shape;700;p29"/>
          <p:cNvSpPr txBox="1"/>
          <p:nvPr/>
        </p:nvSpPr>
        <p:spPr>
          <a:xfrm>
            <a:off x="2841650" y="56349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
        <p:nvSpPr>
          <p:cNvPr id="701" name="Google Shape;701;p29"/>
          <p:cNvSpPr txBox="1"/>
          <p:nvPr/>
        </p:nvSpPr>
        <p:spPr>
          <a:xfrm>
            <a:off x="5909375" y="5634925"/>
            <a:ext cx="30285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5"/>
        <p:cNvGrpSpPr/>
        <p:nvPr/>
      </p:nvGrpSpPr>
      <p:grpSpPr>
        <a:xfrm>
          <a:off x="0" y="0"/>
          <a:ext cx="0" cy="0"/>
          <a:chOff x="0" y="0"/>
          <a:chExt cx="0" cy="0"/>
        </a:xfrm>
      </p:grpSpPr>
      <p:pic>
        <p:nvPicPr>
          <p:cNvPr id="706" name="Google Shape;706;p30"/>
          <p:cNvPicPr preferRelativeResize="0"/>
          <p:nvPr/>
        </p:nvPicPr>
        <p:blipFill>
          <a:blip r:embed="rId4">
            <a:alphaModFix/>
          </a:blip>
          <a:stretch>
            <a:fillRect/>
          </a:stretch>
        </p:blipFill>
        <p:spPr>
          <a:xfrm>
            <a:off x="265213" y="3708050"/>
            <a:ext cx="2188067" cy="752231"/>
          </a:xfrm>
          <a:prstGeom prst="rect">
            <a:avLst/>
          </a:prstGeom>
          <a:noFill/>
          <a:ln>
            <a:noFill/>
          </a:ln>
        </p:spPr>
      </p:pic>
      <p:pic>
        <p:nvPicPr>
          <p:cNvPr id="707" name="Google Shape;707;p30"/>
          <p:cNvPicPr preferRelativeResize="0"/>
          <p:nvPr/>
        </p:nvPicPr>
        <p:blipFill>
          <a:blip r:embed="rId5">
            <a:alphaModFix/>
          </a:blip>
          <a:stretch>
            <a:fillRect/>
          </a:stretch>
        </p:blipFill>
        <p:spPr>
          <a:xfrm>
            <a:off x="254000" y="3236106"/>
            <a:ext cx="2188067" cy="752231"/>
          </a:xfrm>
          <a:prstGeom prst="rect">
            <a:avLst/>
          </a:prstGeom>
          <a:noFill/>
          <a:ln>
            <a:noFill/>
          </a:ln>
        </p:spPr>
      </p:pic>
      <p:pic>
        <p:nvPicPr>
          <p:cNvPr id="708" name="Google Shape;708;p30"/>
          <p:cNvPicPr preferRelativeResize="0"/>
          <p:nvPr/>
        </p:nvPicPr>
        <p:blipFill>
          <a:blip r:embed="rId6">
            <a:alphaModFix/>
          </a:blip>
          <a:stretch>
            <a:fillRect/>
          </a:stretch>
        </p:blipFill>
        <p:spPr>
          <a:xfrm>
            <a:off x="595083" y="4064525"/>
            <a:ext cx="2188067" cy="752231"/>
          </a:xfrm>
          <a:prstGeom prst="rect">
            <a:avLst/>
          </a:prstGeom>
          <a:noFill/>
          <a:ln>
            <a:noFill/>
          </a:ln>
        </p:spPr>
      </p:pic>
      <p:pic>
        <p:nvPicPr>
          <p:cNvPr id="709" name="Google Shape;709;p30"/>
          <p:cNvPicPr preferRelativeResize="0"/>
          <p:nvPr/>
        </p:nvPicPr>
        <p:blipFill>
          <a:blip r:embed="rId7">
            <a:alphaModFix/>
          </a:blip>
          <a:stretch>
            <a:fillRect/>
          </a:stretch>
        </p:blipFill>
        <p:spPr>
          <a:xfrm>
            <a:off x="254000" y="4064513"/>
            <a:ext cx="2188067" cy="752231"/>
          </a:xfrm>
          <a:prstGeom prst="rect">
            <a:avLst/>
          </a:prstGeom>
          <a:noFill/>
          <a:ln>
            <a:noFill/>
          </a:ln>
        </p:spPr>
      </p:pic>
      <p:pic>
        <p:nvPicPr>
          <p:cNvPr id="710" name="Google Shape;710;p30"/>
          <p:cNvPicPr preferRelativeResize="0"/>
          <p:nvPr/>
        </p:nvPicPr>
        <p:blipFill>
          <a:blip r:embed="rId8">
            <a:alphaModFix/>
          </a:blip>
          <a:stretch>
            <a:fillRect/>
          </a:stretch>
        </p:blipFill>
        <p:spPr>
          <a:xfrm>
            <a:off x="265221" y="4140731"/>
            <a:ext cx="2188067" cy="752231"/>
          </a:xfrm>
          <a:prstGeom prst="rect">
            <a:avLst/>
          </a:prstGeom>
          <a:noFill/>
          <a:ln>
            <a:noFill/>
          </a:ln>
        </p:spPr>
      </p:pic>
      <p:pic>
        <p:nvPicPr>
          <p:cNvPr id="711" name="Google Shape;711;p30"/>
          <p:cNvPicPr preferRelativeResize="0"/>
          <p:nvPr/>
        </p:nvPicPr>
        <p:blipFill>
          <a:blip r:embed="rId9">
            <a:alphaModFix/>
          </a:blip>
          <a:stretch>
            <a:fillRect/>
          </a:stretch>
        </p:blipFill>
        <p:spPr>
          <a:xfrm>
            <a:off x="177308" y="3708038"/>
            <a:ext cx="2188067" cy="752231"/>
          </a:xfrm>
          <a:prstGeom prst="rect">
            <a:avLst/>
          </a:prstGeom>
          <a:noFill/>
          <a:ln>
            <a:noFill/>
          </a:ln>
        </p:spPr>
      </p:pic>
      <p:pic>
        <p:nvPicPr>
          <p:cNvPr id="712" name="Google Shape;712;p30"/>
          <p:cNvPicPr preferRelativeResize="0"/>
          <p:nvPr/>
        </p:nvPicPr>
        <p:blipFill>
          <a:blip r:embed="rId10">
            <a:alphaModFix/>
          </a:blip>
          <a:stretch>
            <a:fillRect/>
          </a:stretch>
        </p:blipFill>
        <p:spPr>
          <a:xfrm>
            <a:off x="254000" y="4892919"/>
            <a:ext cx="2210508" cy="752231"/>
          </a:xfrm>
          <a:prstGeom prst="rect">
            <a:avLst/>
          </a:prstGeom>
          <a:noFill/>
          <a:ln>
            <a:noFill/>
          </a:ln>
        </p:spPr>
      </p:pic>
      <p:pic>
        <p:nvPicPr>
          <p:cNvPr id="713" name="Google Shape;713;p30"/>
          <p:cNvPicPr preferRelativeResize="0"/>
          <p:nvPr/>
        </p:nvPicPr>
        <p:blipFill>
          <a:blip r:embed="rId11">
            <a:alphaModFix/>
          </a:blip>
          <a:stretch>
            <a:fillRect/>
          </a:stretch>
        </p:blipFill>
        <p:spPr>
          <a:xfrm>
            <a:off x="115587" y="3433981"/>
            <a:ext cx="2311496" cy="752231"/>
          </a:xfrm>
          <a:prstGeom prst="rect">
            <a:avLst/>
          </a:prstGeom>
          <a:noFill/>
          <a:ln>
            <a:noFill/>
          </a:ln>
        </p:spPr>
      </p:pic>
      <p:pic>
        <p:nvPicPr>
          <p:cNvPr id="714" name="Google Shape;714;p30"/>
          <p:cNvPicPr preferRelativeResize="0"/>
          <p:nvPr/>
        </p:nvPicPr>
        <p:blipFill>
          <a:blip r:embed="rId12">
            <a:alphaModFix/>
          </a:blip>
          <a:stretch>
            <a:fillRect/>
          </a:stretch>
        </p:blipFill>
        <p:spPr>
          <a:xfrm>
            <a:off x="177309" y="4460279"/>
            <a:ext cx="2188067" cy="752231"/>
          </a:xfrm>
          <a:prstGeom prst="rect">
            <a:avLst/>
          </a:prstGeom>
          <a:noFill/>
          <a:ln>
            <a:noFill/>
          </a:ln>
        </p:spPr>
      </p:pic>
      <p:pic>
        <p:nvPicPr>
          <p:cNvPr id="715" name="Google Shape;715;p30"/>
          <p:cNvPicPr preferRelativeResize="0"/>
          <p:nvPr/>
        </p:nvPicPr>
        <p:blipFill>
          <a:blip r:embed="rId13">
            <a:alphaModFix/>
          </a:blip>
          <a:stretch>
            <a:fillRect/>
          </a:stretch>
        </p:blipFill>
        <p:spPr>
          <a:xfrm>
            <a:off x="82059" y="4460279"/>
            <a:ext cx="2188067" cy="752231"/>
          </a:xfrm>
          <a:prstGeom prst="rect">
            <a:avLst/>
          </a:prstGeom>
          <a:noFill/>
          <a:ln>
            <a:noFill/>
          </a:ln>
        </p:spPr>
      </p:pic>
      <p:pic>
        <p:nvPicPr>
          <p:cNvPr id="716" name="Google Shape;716;p30"/>
          <p:cNvPicPr preferRelativeResize="0"/>
          <p:nvPr/>
        </p:nvPicPr>
        <p:blipFill>
          <a:blip r:embed="rId14">
            <a:alphaModFix/>
          </a:blip>
          <a:stretch>
            <a:fillRect/>
          </a:stretch>
        </p:blipFill>
        <p:spPr>
          <a:xfrm>
            <a:off x="366209" y="4064517"/>
            <a:ext cx="2188067" cy="752231"/>
          </a:xfrm>
          <a:prstGeom prst="rect">
            <a:avLst/>
          </a:prstGeom>
          <a:noFill/>
          <a:ln>
            <a:noFill/>
          </a:ln>
        </p:spPr>
      </p:pic>
      <p:pic>
        <p:nvPicPr>
          <p:cNvPr id="717" name="Google Shape;717;p30"/>
          <p:cNvPicPr preferRelativeResize="0"/>
          <p:nvPr/>
        </p:nvPicPr>
        <p:blipFill>
          <a:blip r:embed="rId15">
            <a:alphaModFix/>
          </a:blip>
          <a:stretch>
            <a:fillRect/>
          </a:stretch>
        </p:blipFill>
        <p:spPr>
          <a:xfrm>
            <a:off x="254009" y="4892954"/>
            <a:ext cx="2188067" cy="7522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1"/>
        <p:cNvGrpSpPr/>
        <p:nvPr/>
      </p:nvGrpSpPr>
      <p:grpSpPr>
        <a:xfrm>
          <a:off x="0" y="0"/>
          <a:ext cx="0" cy="0"/>
          <a:chOff x="0" y="0"/>
          <a:chExt cx="0" cy="0"/>
        </a:xfrm>
      </p:grpSpPr>
      <p:sp>
        <p:nvSpPr>
          <p:cNvPr id="722" name="Google Shape;722;p31"/>
          <p:cNvSpPr txBox="1"/>
          <p:nvPr/>
        </p:nvSpPr>
        <p:spPr>
          <a:xfrm>
            <a:off x="1340400" y="4209675"/>
            <a:ext cx="76587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3" name="Google Shape;723;p31"/>
          <p:cNvSpPr txBox="1"/>
          <p:nvPr/>
        </p:nvSpPr>
        <p:spPr>
          <a:xfrm>
            <a:off x="1340400" y="4627275"/>
            <a:ext cx="76587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4" name="Google Shape;724;p31"/>
          <p:cNvSpPr txBox="1"/>
          <p:nvPr/>
        </p:nvSpPr>
        <p:spPr>
          <a:xfrm>
            <a:off x="1340400" y="5083050"/>
            <a:ext cx="76587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5" name="Google Shape;725;p31"/>
          <p:cNvSpPr txBox="1"/>
          <p:nvPr/>
        </p:nvSpPr>
        <p:spPr>
          <a:xfrm>
            <a:off x="1340400" y="5500650"/>
            <a:ext cx="76587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6" name="Google Shape;726;p31"/>
          <p:cNvSpPr txBox="1"/>
          <p:nvPr/>
        </p:nvSpPr>
        <p:spPr>
          <a:xfrm>
            <a:off x="1340400" y="5918250"/>
            <a:ext cx="76587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7" name="Google Shape;727;p31"/>
          <p:cNvSpPr txBox="1"/>
          <p:nvPr/>
        </p:nvSpPr>
        <p:spPr>
          <a:xfrm>
            <a:off x="1340400" y="6374025"/>
            <a:ext cx="7658700" cy="4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pic>
        <p:nvPicPr>
          <p:cNvPr id="58" name="Google Shape;58;p14"/>
          <p:cNvPicPr preferRelativeResize="0"/>
          <p:nvPr/>
        </p:nvPicPr>
        <p:blipFill rotWithShape="1">
          <a:blip r:embed="rId4">
            <a:alphaModFix/>
          </a:blip>
          <a:srcRect l="9966" t="21760" b="-7"/>
          <a:stretch/>
        </p:blipFill>
        <p:spPr>
          <a:xfrm>
            <a:off x="4493663" y="5023522"/>
            <a:ext cx="915750" cy="861024"/>
          </a:xfrm>
          <a:prstGeom prst="rect">
            <a:avLst/>
          </a:prstGeom>
          <a:noFill/>
          <a:ln>
            <a:noFill/>
          </a:ln>
        </p:spPr>
      </p:pic>
      <p:pic>
        <p:nvPicPr>
          <p:cNvPr id="59" name="Google Shape;59;p14"/>
          <p:cNvPicPr preferRelativeResize="0"/>
          <p:nvPr/>
        </p:nvPicPr>
        <p:blipFill rotWithShape="1">
          <a:blip r:embed="rId5">
            <a:alphaModFix/>
          </a:blip>
          <a:srcRect l="15543" r="12061" b="13201"/>
          <a:stretch/>
        </p:blipFill>
        <p:spPr>
          <a:xfrm>
            <a:off x="3867487" y="4860063"/>
            <a:ext cx="736301" cy="955149"/>
          </a:xfrm>
          <a:prstGeom prst="rect">
            <a:avLst/>
          </a:prstGeom>
          <a:noFill/>
          <a:ln>
            <a:noFill/>
          </a:ln>
        </p:spPr>
      </p:pic>
      <p:pic>
        <p:nvPicPr>
          <p:cNvPr id="60" name="Google Shape;60;p14"/>
          <p:cNvPicPr preferRelativeResize="0"/>
          <p:nvPr/>
        </p:nvPicPr>
        <p:blipFill rotWithShape="1">
          <a:blip r:embed="rId6">
            <a:alphaModFix/>
          </a:blip>
          <a:srcRect l="15293" t="5928" r="10571" b="12412"/>
          <a:stretch/>
        </p:blipFill>
        <p:spPr>
          <a:xfrm>
            <a:off x="2462388" y="4860038"/>
            <a:ext cx="801475" cy="955174"/>
          </a:xfrm>
          <a:prstGeom prst="rect">
            <a:avLst/>
          </a:prstGeom>
          <a:noFill/>
          <a:ln>
            <a:noFill/>
          </a:ln>
        </p:spPr>
      </p:pic>
      <p:pic>
        <p:nvPicPr>
          <p:cNvPr id="61" name="Google Shape;61;p14"/>
          <p:cNvPicPr preferRelativeResize="0"/>
          <p:nvPr/>
        </p:nvPicPr>
        <p:blipFill rotWithShape="1">
          <a:blip r:embed="rId7">
            <a:alphaModFix/>
          </a:blip>
          <a:srcRect l="15296" t="18340" r="16597" b="18066"/>
          <a:stretch/>
        </p:blipFill>
        <p:spPr>
          <a:xfrm>
            <a:off x="1837913" y="5002000"/>
            <a:ext cx="736301" cy="743876"/>
          </a:xfrm>
          <a:prstGeom prst="rect">
            <a:avLst/>
          </a:prstGeom>
          <a:noFill/>
          <a:ln>
            <a:noFill/>
          </a:ln>
        </p:spPr>
      </p:pic>
      <p:pic>
        <p:nvPicPr>
          <p:cNvPr id="62" name="Google Shape;62;p14"/>
          <p:cNvPicPr preferRelativeResize="0"/>
          <p:nvPr/>
        </p:nvPicPr>
        <p:blipFill rotWithShape="1">
          <a:blip r:embed="rId8">
            <a:alphaModFix/>
          </a:blip>
          <a:srcRect l="15296" r="16597"/>
          <a:stretch/>
        </p:blipFill>
        <p:spPr>
          <a:xfrm>
            <a:off x="1119663" y="4787450"/>
            <a:ext cx="736301" cy="1169724"/>
          </a:xfrm>
          <a:prstGeom prst="rect">
            <a:avLst/>
          </a:prstGeom>
          <a:noFill/>
          <a:ln>
            <a:noFill/>
          </a:ln>
        </p:spPr>
      </p:pic>
      <p:pic>
        <p:nvPicPr>
          <p:cNvPr id="63" name="Google Shape;63;p14"/>
          <p:cNvPicPr preferRelativeResize="0"/>
          <p:nvPr/>
        </p:nvPicPr>
        <p:blipFill rotWithShape="1">
          <a:blip r:embed="rId9">
            <a:alphaModFix/>
          </a:blip>
          <a:srcRect l="15296" t="18345" r="16597" b="11768"/>
          <a:stretch/>
        </p:blipFill>
        <p:spPr>
          <a:xfrm>
            <a:off x="3194038" y="4965188"/>
            <a:ext cx="736301" cy="817499"/>
          </a:xfrm>
          <a:prstGeom prst="rect">
            <a:avLst/>
          </a:prstGeom>
          <a:noFill/>
          <a:ln>
            <a:noFill/>
          </a:ln>
        </p:spPr>
      </p:pic>
      <p:pic>
        <p:nvPicPr>
          <p:cNvPr id="64" name="Google Shape;64;p14"/>
          <p:cNvPicPr preferRelativeResize="0"/>
          <p:nvPr/>
        </p:nvPicPr>
        <p:blipFill>
          <a:blip r:embed="rId10">
            <a:alphaModFix/>
          </a:blip>
          <a:stretch>
            <a:fillRect/>
          </a:stretch>
        </p:blipFill>
        <p:spPr>
          <a:xfrm>
            <a:off x="196494" y="4752769"/>
            <a:ext cx="1081170" cy="1169743"/>
          </a:xfrm>
          <a:prstGeom prst="rect">
            <a:avLst/>
          </a:prstGeom>
          <a:noFill/>
          <a:ln>
            <a:noFill/>
          </a:ln>
        </p:spPr>
      </p:pic>
      <p:pic>
        <p:nvPicPr>
          <p:cNvPr id="65" name="Google Shape;65;p14"/>
          <p:cNvPicPr preferRelativeResize="0"/>
          <p:nvPr/>
        </p:nvPicPr>
        <p:blipFill rotWithShape="1">
          <a:blip r:embed="rId11">
            <a:alphaModFix/>
          </a:blip>
          <a:srcRect l="13114" t="18343" r="13496" b="8045"/>
          <a:stretch/>
        </p:blipFill>
        <p:spPr>
          <a:xfrm>
            <a:off x="55750" y="5962225"/>
            <a:ext cx="859074" cy="861024"/>
          </a:xfrm>
          <a:prstGeom prst="rect">
            <a:avLst/>
          </a:prstGeom>
          <a:noFill/>
          <a:ln>
            <a:noFill/>
          </a:ln>
        </p:spPr>
      </p:pic>
      <p:pic>
        <p:nvPicPr>
          <p:cNvPr id="66" name="Google Shape;66;p14"/>
          <p:cNvPicPr preferRelativeResize="0"/>
          <p:nvPr/>
        </p:nvPicPr>
        <p:blipFill rotWithShape="1">
          <a:blip r:embed="rId12">
            <a:alphaModFix/>
          </a:blip>
          <a:srcRect l="15536" r="12068" b="12541"/>
          <a:stretch/>
        </p:blipFill>
        <p:spPr>
          <a:xfrm>
            <a:off x="5291663" y="4898800"/>
            <a:ext cx="736301" cy="888875"/>
          </a:xfrm>
          <a:prstGeom prst="rect">
            <a:avLst/>
          </a:prstGeom>
          <a:noFill/>
          <a:ln>
            <a:noFill/>
          </a:ln>
        </p:spPr>
      </p:pic>
      <p:pic>
        <p:nvPicPr>
          <p:cNvPr id="67" name="Google Shape;67;p14"/>
          <p:cNvPicPr preferRelativeResize="0"/>
          <p:nvPr/>
        </p:nvPicPr>
        <p:blipFill rotWithShape="1">
          <a:blip r:embed="rId13">
            <a:alphaModFix/>
          </a:blip>
          <a:srcRect l="28924" r="29730"/>
          <a:stretch/>
        </p:blipFill>
        <p:spPr>
          <a:xfrm>
            <a:off x="5941000" y="4898775"/>
            <a:ext cx="420525" cy="1016375"/>
          </a:xfrm>
          <a:prstGeom prst="rect">
            <a:avLst/>
          </a:prstGeom>
          <a:noFill/>
          <a:ln>
            <a:noFill/>
          </a:ln>
        </p:spPr>
      </p:pic>
      <p:pic>
        <p:nvPicPr>
          <p:cNvPr id="68" name="Google Shape;68;p14"/>
          <p:cNvPicPr preferRelativeResize="0"/>
          <p:nvPr/>
        </p:nvPicPr>
        <p:blipFill>
          <a:blip r:embed="rId14">
            <a:alphaModFix/>
          </a:blip>
          <a:stretch>
            <a:fillRect/>
          </a:stretch>
        </p:blipFill>
        <p:spPr>
          <a:xfrm>
            <a:off x="8020338" y="4865744"/>
            <a:ext cx="1017101" cy="1016369"/>
          </a:xfrm>
          <a:prstGeom prst="rect">
            <a:avLst/>
          </a:prstGeom>
          <a:noFill/>
          <a:ln>
            <a:noFill/>
          </a:ln>
        </p:spPr>
      </p:pic>
      <p:pic>
        <p:nvPicPr>
          <p:cNvPr id="69" name="Google Shape;69;p14"/>
          <p:cNvPicPr preferRelativeResize="0"/>
          <p:nvPr/>
        </p:nvPicPr>
        <p:blipFill rotWithShape="1">
          <a:blip r:embed="rId15">
            <a:alphaModFix/>
          </a:blip>
          <a:srcRect l="29885" r="26119"/>
          <a:stretch/>
        </p:blipFill>
        <p:spPr>
          <a:xfrm>
            <a:off x="7599812" y="4976438"/>
            <a:ext cx="420525" cy="955174"/>
          </a:xfrm>
          <a:prstGeom prst="rect">
            <a:avLst/>
          </a:prstGeom>
          <a:noFill/>
          <a:ln>
            <a:noFill/>
          </a:ln>
        </p:spPr>
      </p:pic>
      <p:pic>
        <p:nvPicPr>
          <p:cNvPr id="70" name="Google Shape;70;p14"/>
          <p:cNvPicPr preferRelativeResize="0"/>
          <p:nvPr/>
        </p:nvPicPr>
        <p:blipFill rotWithShape="1">
          <a:blip r:embed="rId16">
            <a:alphaModFix/>
          </a:blip>
          <a:srcRect l="12642" t="8475" r="15238"/>
          <a:stretch/>
        </p:blipFill>
        <p:spPr>
          <a:xfrm>
            <a:off x="6875639" y="4945837"/>
            <a:ext cx="801475" cy="1016400"/>
          </a:xfrm>
          <a:prstGeom prst="rect">
            <a:avLst/>
          </a:prstGeom>
          <a:noFill/>
          <a:ln>
            <a:noFill/>
          </a:ln>
        </p:spPr>
      </p:pic>
      <p:pic>
        <p:nvPicPr>
          <p:cNvPr id="71" name="Google Shape;71;p14"/>
          <p:cNvPicPr preferRelativeResize="0"/>
          <p:nvPr/>
        </p:nvPicPr>
        <p:blipFill rotWithShape="1">
          <a:blip r:embed="rId17">
            <a:alphaModFix/>
          </a:blip>
          <a:srcRect l="13355" r="34107"/>
          <a:stretch/>
        </p:blipFill>
        <p:spPr>
          <a:xfrm>
            <a:off x="6375538" y="4865750"/>
            <a:ext cx="534388" cy="1016375"/>
          </a:xfrm>
          <a:prstGeom prst="rect">
            <a:avLst/>
          </a:prstGeom>
          <a:noFill/>
          <a:ln>
            <a:noFill/>
          </a:ln>
        </p:spPr>
      </p:pic>
      <p:pic>
        <p:nvPicPr>
          <p:cNvPr id="72" name="Google Shape;72;p14"/>
          <p:cNvPicPr preferRelativeResize="0"/>
          <p:nvPr/>
        </p:nvPicPr>
        <p:blipFill rotWithShape="1">
          <a:blip r:embed="rId18">
            <a:alphaModFix/>
          </a:blip>
          <a:srcRect l="12983" t="17748" r="13831" b="9060"/>
          <a:stretch/>
        </p:blipFill>
        <p:spPr>
          <a:xfrm>
            <a:off x="8503700" y="6008464"/>
            <a:ext cx="736301" cy="817212"/>
          </a:xfrm>
          <a:prstGeom prst="rect">
            <a:avLst/>
          </a:prstGeom>
          <a:noFill/>
          <a:ln>
            <a:noFill/>
          </a:ln>
        </p:spPr>
      </p:pic>
      <p:pic>
        <p:nvPicPr>
          <p:cNvPr id="73" name="Google Shape;73;p14"/>
          <p:cNvPicPr preferRelativeResize="0"/>
          <p:nvPr/>
        </p:nvPicPr>
        <p:blipFill rotWithShape="1">
          <a:blip r:embed="rId19">
            <a:alphaModFix/>
          </a:blip>
          <a:srcRect l="21561" t="2496" r="21787" b="13463"/>
          <a:stretch/>
        </p:blipFill>
        <p:spPr>
          <a:xfrm>
            <a:off x="4219212" y="5854905"/>
            <a:ext cx="670224" cy="1103519"/>
          </a:xfrm>
          <a:prstGeom prst="rect">
            <a:avLst/>
          </a:prstGeom>
          <a:noFill/>
          <a:ln>
            <a:noFill/>
          </a:ln>
        </p:spPr>
      </p:pic>
      <p:pic>
        <p:nvPicPr>
          <p:cNvPr id="74" name="Google Shape;74;p14"/>
          <p:cNvPicPr preferRelativeResize="0"/>
          <p:nvPr/>
        </p:nvPicPr>
        <p:blipFill rotWithShape="1">
          <a:blip r:embed="rId20">
            <a:alphaModFix/>
          </a:blip>
          <a:srcRect l="13526" t="18918" r="11578" b="10698"/>
          <a:stretch/>
        </p:blipFill>
        <p:spPr>
          <a:xfrm>
            <a:off x="4838625" y="6035745"/>
            <a:ext cx="801475" cy="835980"/>
          </a:xfrm>
          <a:prstGeom prst="rect">
            <a:avLst/>
          </a:prstGeom>
          <a:noFill/>
          <a:ln>
            <a:noFill/>
          </a:ln>
        </p:spPr>
      </p:pic>
      <p:pic>
        <p:nvPicPr>
          <p:cNvPr id="75" name="Google Shape;75;p14"/>
          <p:cNvPicPr preferRelativeResize="0"/>
          <p:nvPr/>
        </p:nvPicPr>
        <p:blipFill rotWithShape="1">
          <a:blip r:embed="rId21">
            <a:alphaModFix/>
          </a:blip>
          <a:srcRect l="13496" t="15300" r="13114" b="11175"/>
          <a:stretch/>
        </p:blipFill>
        <p:spPr>
          <a:xfrm>
            <a:off x="875300" y="5929075"/>
            <a:ext cx="859074" cy="955174"/>
          </a:xfrm>
          <a:prstGeom prst="rect">
            <a:avLst/>
          </a:prstGeom>
          <a:noFill/>
          <a:ln>
            <a:noFill/>
          </a:ln>
        </p:spPr>
      </p:pic>
      <p:pic>
        <p:nvPicPr>
          <p:cNvPr id="76" name="Google Shape;76;p14"/>
          <p:cNvPicPr preferRelativeResize="0"/>
          <p:nvPr/>
        </p:nvPicPr>
        <p:blipFill rotWithShape="1">
          <a:blip r:embed="rId22">
            <a:alphaModFix/>
          </a:blip>
          <a:srcRect l="12480" t="19568"/>
          <a:stretch/>
        </p:blipFill>
        <p:spPr>
          <a:xfrm>
            <a:off x="7870925" y="6023225"/>
            <a:ext cx="801475" cy="817499"/>
          </a:xfrm>
          <a:prstGeom prst="rect">
            <a:avLst/>
          </a:prstGeom>
          <a:noFill/>
          <a:ln>
            <a:noFill/>
          </a:ln>
        </p:spPr>
      </p:pic>
      <p:pic>
        <p:nvPicPr>
          <p:cNvPr id="77" name="Google Shape;77;p14"/>
          <p:cNvPicPr preferRelativeResize="0"/>
          <p:nvPr/>
        </p:nvPicPr>
        <p:blipFill rotWithShape="1">
          <a:blip r:embed="rId23">
            <a:alphaModFix/>
          </a:blip>
          <a:srcRect l="17657" t="19357" r="21093" b="7457"/>
          <a:stretch/>
        </p:blipFill>
        <p:spPr>
          <a:xfrm>
            <a:off x="3585000" y="6006386"/>
            <a:ext cx="670224" cy="888864"/>
          </a:xfrm>
          <a:prstGeom prst="rect">
            <a:avLst/>
          </a:prstGeom>
          <a:noFill/>
          <a:ln>
            <a:noFill/>
          </a:ln>
        </p:spPr>
      </p:pic>
      <p:pic>
        <p:nvPicPr>
          <p:cNvPr id="78" name="Google Shape;78;p14"/>
          <p:cNvPicPr preferRelativeResize="0"/>
          <p:nvPr/>
        </p:nvPicPr>
        <p:blipFill rotWithShape="1">
          <a:blip r:embed="rId24">
            <a:alphaModFix/>
          </a:blip>
          <a:srcRect l="12478" t="17748" r="14336" b="9060"/>
          <a:stretch/>
        </p:blipFill>
        <p:spPr>
          <a:xfrm>
            <a:off x="7213400" y="6081800"/>
            <a:ext cx="670224" cy="743876"/>
          </a:xfrm>
          <a:prstGeom prst="rect">
            <a:avLst/>
          </a:prstGeom>
          <a:noFill/>
          <a:ln>
            <a:noFill/>
          </a:ln>
        </p:spPr>
      </p:pic>
      <p:pic>
        <p:nvPicPr>
          <p:cNvPr id="79" name="Google Shape;79;p14"/>
          <p:cNvPicPr preferRelativeResize="0"/>
          <p:nvPr/>
        </p:nvPicPr>
        <p:blipFill rotWithShape="1">
          <a:blip r:embed="rId25">
            <a:alphaModFix/>
          </a:blip>
          <a:srcRect l="17849" t="19562" r="12478"/>
          <a:stretch/>
        </p:blipFill>
        <p:spPr>
          <a:xfrm>
            <a:off x="3025700" y="6044987"/>
            <a:ext cx="638025" cy="817499"/>
          </a:xfrm>
          <a:prstGeom prst="rect">
            <a:avLst/>
          </a:prstGeom>
          <a:noFill/>
          <a:ln>
            <a:noFill/>
          </a:ln>
        </p:spPr>
      </p:pic>
      <p:pic>
        <p:nvPicPr>
          <p:cNvPr id="80" name="Google Shape;80;p14"/>
          <p:cNvPicPr preferRelativeResize="0"/>
          <p:nvPr/>
        </p:nvPicPr>
        <p:blipFill>
          <a:blip r:embed="rId26">
            <a:alphaModFix/>
          </a:blip>
          <a:stretch>
            <a:fillRect/>
          </a:stretch>
        </p:blipFill>
        <p:spPr>
          <a:xfrm>
            <a:off x="6297638" y="5898469"/>
            <a:ext cx="915750" cy="1016383"/>
          </a:xfrm>
          <a:prstGeom prst="rect">
            <a:avLst/>
          </a:prstGeom>
          <a:noFill/>
          <a:ln>
            <a:noFill/>
          </a:ln>
        </p:spPr>
      </p:pic>
      <p:pic>
        <p:nvPicPr>
          <p:cNvPr id="81" name="Google Shape;81;p14"/>
          <p:cNvPicPr preferRelativeResize="0"/>
          <p:nvPr/>
        </p:nvPicPr>
        <p:blipFill rotWithShape="1">
          <a:blip r:embed="rId27">
            <a:alphaModFix/>
          </a:blip>
          <a:srcRect l="12478" t="19568" r="14336"/>
          <a:stretch/>
        </p:blipFill>
        <p:spPr>
          <a:xfrm>
            <a:off x="2331375" y="6023250"/>
            <a:ext cx="670224" cy="817475"/>
          </a:xfrm>
          <a:prstGeom prst="rect">
            <a:avLst/>
          </a:prstGeom>
          <a:noFill/>
          <a:ln>
            <a:noFill/>
          </a:ln>
        </p:spPr>
      </p:pic>
      <p:pic>
        <p:nvPicPr>
          <p:cNvPr id="82" name="Google Shape;82;p14"/>
          <p:cNvPicPr preferRelativeResize="0"/>
          <p:nvPr/>
        </p:nvPicPr>
        <p:blipFill rotWithShape="1">
          <a:blip r:embed="rId28">
            <a:alphaModFix/>
          </a:blip>
          <a:srcRect l="9967" t="15388" r="11236" b="12194"/>
          <a:stretch/>
        </p:blipFill>
        <p:spPr>
          <a:xfrm>
            <a:off x="5520325" y="6034950"/>
            <a:ext cx="801450" cy="817475"/>
          </a:xfrm>
          <a:prstGeom prst="rect">
            <a:avLst/>
          </a:prstGeom>
          <a:noFill/>
          <a:ln>
            <a:noFill/>
          </a:ln>
        </p:spPr>
      </p:pic>
      <p:pic>
        <p:nvPicPr>
          <p:cNvPr id="83" name="Google Shape;83;p14"/>
          <p:cNvPicPr preferRelativeResize="0"/>
          <p:nvPr/>
        </p:nvPicPr>
        <p:blipFill rotWithShape="1">
          <a:blip r:embed="rId29">
            <a:alphaModFix/>
          </a:blip>
          <a:srcRect l="14330" t="19568" r="12478"/>
          <a:stretch/>
        </p:blipFill>
        <p:spPr>
          <a:xfrm>
            <a:off x="1725075" y="6023225"/>
            <a:ext cx="670224" cy="817475"/>
          </a:xfrm>
          <a:prstGeom prst="rect">
            <a:avLst/>
          </a:prstGeom>
          <a:noFill/>
          <a:ln>
            <a:noFill/>
          </a:ln>
        </p:spPr>
      </p:pic>
      <p:pic>
        <p:nvPicPr>
          <p:cNvPr id="84" name="Google Shape;84;p14"/>
          <p:cNvPicPr preferRelativeResize="0"/>
          <p:nvPr/>
        </p:nvPicPr>
        <p:blipFill rotWithShape="1">
          <a:blip r:embed="rId4">
            <a:alphaModFix/>
          </a:blip>
          <a:srcRect l="9966" t="21760" b="-7"/>
          <a:stretch/>
        </p:blipFill>
        <p:spPr>
          <a:xfrm>
            <a:off x="4479013" y="5023522"/>
            <a:ext cx="915750" cy="861024"/>
          </a:xfrm>
          <a:prstGeom prst="rect">
            <a:avLst/>
          </a:prstGeom>
          <a:noFill/>
          <a:ln>
            <a:noFill/>
          </a:ln>
        </p:spPr>
      </p:pic>
      <p:pic>
        <p:nvPicPr>
          <p:cNvPr id="85" name="Google Shape;85;p14"/>
          <p:cNvPicPr preferRelativeResize="0"/>
          <p:nvPr/>
        </p:nvPicPr>
        <p:blipFill rotWithShape="1">
          <a:blip r:embed="rId5">
            <a:alphaModFix/>
          </a:blip>
          <a:srcRect l="15543" r="12061" b="13201"/>
          <a:stretch/>
        </p:blipFill>
        <p:spPr>
          <a:xfrm>
            <a:off x="3852837" y="4860063"/>
            <a:ext cx="736301" cy="955149"/>
          </a:xfrm>
          <a:prstGeom prst="rect">
            <a:avLst/>
          </a:prstGeom>
          <a:noFill/>
          <a:ln>
            <a:noFill/>
          </a:ln>
        </p:spPr>
      </p:pic>
      <p:pic>
        <p:nvPicPr>
          <p:cNvPr id="86" name="Google Shape;86;p14"/>
          <p:cNvPicPr preferRelativeResize="0"/>
          <p:nvPr/>
        </p:nvPicPr>
        <p:blipFill rotWithShape="1">
          <a:blip r:embed="rId6">
            <a:alphaModFix/>
          </a:blip>
          <a:srcRect l="15293" t="5928" r="10571" b="12412"/>
          <a:stretch/>
        </p:blipFill>
        <p:spPr>
          <a:xfrm>
            <a:off x="2447738" y="4860038"/>
            <a:ext cx="801475" cy="955174"/>
          </a:xfrm>
          <a:prstGeom prst="rect">
            <a:avLst/>
          </a:prstGeom>
          <a:noFill/>
          <a:ln>
            <a:noFill/>
          </a:ln>
        </p:spPr>
      </p:pic>
      <p:pic>
        <p:nvPicPr>
          <p:cNvPr id="87" name="Google Shape;87;p14"/>
          <p:cNvPicPr preferRelativeResize="0"/>
          <p:nvPr/>
        </p:nvPicPr>
        <p:blipFill rotWithShape="1">
          <a:blip r:embed="rId7">
            <a:alphaModFix/>
          </a:blip>
          <a:srcRect l="15296" t="18340" r="16597" b="18066"/>
          <a:stretch/>
        </p:blipFill>
        <p:spPr>
          <a:xfrm>
            <a:off x="1823263" y="5002000"/>
            <a:ext cx="736301" cy="743876"/>
          </a:xfrm>
          <a:prstGeom prst="rect">
            <a:avLst/>
          </a:prstGeom>
          <a:noFill/>
          <a:ln>
            <a:noFill/>
          </a:ln>
        </p:spPr>
      </p:pic>
      <p:pic>
        <p:nvPicPr>
          <p:cNvPr id="88" name="Google Shape;88;p14"/>
          <p:cNvPicPr preferRelativeResize="0"/>
          <p:nvPr/>
        </p:nvPicPr>
        <p:blipFill rotWithShape="1">
          <a:blip r:embed="rId8">
            <a:alphaModFix/>
          </a:blip>
          <a:srcRect l="15296" r="16597"/>
          <a:stretch/>
        </p:blipFill>
        <p:spPr>
          <a:xfrm>
            <a:off x="1105013" y="4787450"/>
            <a:ext cx="736301" cy="1169724"/>
          </a:xfrm>
          <a:prstGeom prst="rect">
            <a:avLst/>
          </a:prstGeom>
          <a:noFill/>
          <a:ln>
            <a:noFill/>
          </a:ln>
        </p:spPr>
      </p:pic>
      <p:pic>
        <p:nvPicPr>
          <p:cNvPr id="89" name="Google Shape;89;p14"/>
          <p:cNvPicPr preferRelativeResize="0"/>
          <p:nvPr/>
        </p:nvPicPr>
        <p:blipFill rotWithShape="1">
          <a:blip r:embed="rId9">
            <a:alphaModFix/>
          </a:blip>
          <a:srcRect l="15296" t="18345" r="16597" b="11768"/>
          <a:stretch/>
        </p:blipFill>
        <p:spPr>
          <a:xfrm>
            <a:off x="3179388" y="4965188"/>
            <a:ext cx="736301" cy="817499"/>
          </a:xfrm>
          <a:prstGeom prst="rect">
            <a:avLst/>
          </a:prstGeom>
          <a:noFill/>
          <a:ln>
            <a:noFill/>
          </a:ln>
        </p:spPr>
      </p:pic>
      <p:pic>
        <p:nvPicPr>
          <p:cNvPr id="90" name="Google Shape;90;p14"/>
          <p:cNvPicPr preferRelativeResize="0"/>
          <p:nvPr/>
        </p:nvPicPr>
        <p:blipFill>
          <a:blip r:embed="rId10">
            <a:alphaModFix/>
          </a:blip>
          <a:stretch>
            <a:fillRect/>
          </a:stretch>
        </p:blipFill>
        <p:spPr>
          <a:xfrm>
            <a:off x="181844" y="4752769"/>
            <a:ext cx="1081170" cy="1169743"/>
          </a:xfrm>
          <a:prstGeom prst="rect">
            <a:avLst/>
          </a:prstGeom>
          <a:noFill/>
          <a:ln>
            <a:noFill/>
          </a:ln>
        </p:spPr>
      </p:pic>
      <p:pic>
        <p:nvPicPr>
          <p:cNvPr id="91" name="Google Shape;91;p14"/>
          <p:cNvPicPr preferRelativeResize="0"/>
          <p:nvPr/>
        </p:nvPicPr>
        <p:blipFill rotWithShape="1">
          <a:blip r:embed="rId11">
            <a:alphaModFix/>
          </a:blip>
          <a:srcRect l="13114" t="18343" r="13496" b="8045"/>
          <a:stretch/>
        </p:blipFill>
        <p:spPr>
          <a:xfrm>
            <a:off x="41100" y="5962225"/>
            <a:ext cx="859074" cy="861024"/>
          </a:xfrm>
          <a:prstGeom prst="rect">
            <a:avLst/>
          </a:prstGeom>
          <a:noFill/>
          <a:ln>
            <a:noFill/>
          </a:ln>
        </p:spPr>
      </p:pic>
      <p:pic>
        <p:nvPicPr>
          <p:cNvPr id="92" name="Google Shape;92;p14"/>
          <p:cNvPicPr preferRelativeResize="0"/>
          <p:nvPr/>
        </p:nvPicPr>
        <p:blipFill rotWithShape="1">
          <a:blip r:embed="rId12">
            <a:alphaModFix/>
          </a:blip>
          <a:srcRect l="15536" r="12068" b="12541"/>
          <a:stretch/>
        </p:blipFill>
        <p:spPr>
          <a:xfrm>
            <a:off x="5277013" y="4898800"/>
            <a:ext cx="736301" cy="888875"/>
          </a:xfrm>
          <a:prstGeom prst="rect">
            <a:avLst/>
          </a:prstGeom>
          <a:noFill/>
          <a:ln>
            <a:noFill/>
          </a:ln>
        </p:spPr>
      </p:pic>
      <p:pic>
        <p:nvPicPr>
          <p:cNvPr id="93" name="Google Shape;93;p14"/>
          <p:cNvPicPr preferRelativeResize="0"/>
          <p:nvPr/>
        </p:nvPicPr>
        <p:blipFill rotWithShape="1">
          <a:blip r:embed="rId13">
            <a:alphaModFix/>
          </a:blip>
          <a:srcRect l="28924" r="29730"/>
          <a:stretch/>
        </p:blipFill>
        <p:spPr>
          <a:xfrm>
            <a:off x="5926350" y="4898775"/>
            <a:ext cx="420525" cy="1016375"/>
          </a:xfrm>
          <a:prstGeom prst="rect">
            <a:avLst/>
          </a:prstGeom>
          <a:noFill/>
          <a:ln>
            <a:noFill/>
          </a:ln>
        </p:spPr>
      </p:pic>
      <p:pic>
        <p:nvPicPr>
          <p:cNvPr id="94" name="Google Shape;94;p14"/>
          <p:cNvPicPr preferRelativeResize="0"/>
          <p:nvPr/>
        </p:nvPicPr>
        <p:blipFill>
          <a:blip r:embed="rId14">
            <a:alphaModFix/>
          </a:blip>
          <a:stretch>
            <a:fillRect/>
          </a:stretch>
        </p:blipFill>
        <p:spPr>
          <a:xfrm>
            <a:off x="8005688" y="4865744"/>
            <a:ext cx="1017101" cy="1016369"/>
          </a:xfrm>
          <a:prstGeom prst="rect">
            <a:avLst/>
          </a:prstGeom>
          <a:noFill/>
          <a:ln>
            <a:noFill/>
          </a:ln>
        </p:spPr>
      </p:pic>
      <p:pic>
        <p:nvPicPr>
          <p:cNvPr id="95" name="Google Shape;95;p14"/>
          <p:cNvPicPr preferRelativeResize="0"/>
          <p:nvPr/>
        </p:nvPicPr>
        <p:blipFill rotWithShape="1">
          <a:blip r:embed="rId15">
            <a:alphaModFix/>
          </a:blip>
          <a:srcRect l="29885" r="26119"/>
          <a:stretch/>
        </p:blipFill>
        <p:spPr>
          <a:xfrm>
            <a:off x="7585162" y="4976438"/>
            <a:ext cx="420525" cy="955174"/>
          </a:xfrm>
          <a:prstGeom prst="rect">
            <a:avLst/>
          </a:prstGeom>
          <a:noFill/>
          <a:ln>
            <a:noFill/>
          </a:ln>
        </p:spPr>
      </p:pic>
      <p:pic>
        <p:nvPicPr>
          <p:cNvPr id="96" name="Google Shape;96;p14"/>
          <p:cNvPicPr preferRelativeResize="0"/>
          <p:nvPr/>
        </p:nvPicPr>
        <p:blipFill rotWithShape="1">
          <a:blip r:embed="rId16">
            <a:alphaModFix/>
          </a:blip>
          <a:srcRect l="12642" t="8475" r="15238"/>
          <a:stretch/>
        </p:blipFill>
        <p:spPr>
          <a:xfrm>
            <a:off x="6860989" y="4945837"/>
            <a:ext cx="801475" cy="1016400"/>
          </a:xfrm>
          <a:prstGeom prst="rect">
            <a:avLst/>
          </a:prstGeom>
          <a:noFill/>
          <a:ln>
            <a:noFill/>
          </a:ln>
        </p:spPr>
      </p:pic>
      <p:pic>
        <p:nvPicPr>
          <p:cNvPr id="97" name="Google Shape;97;p14"/>
          <p:cNvPicPr preferRelativeResize="0"/>
          <p:nvPr/>
        </p:nvPicPr>
        <p:blipFill rotWithShape="1">
          <a:blip r:embed="rId17">
            <a:alphaModFix/>
          </a:blip>
          <a:srcRect l="13355" r="34107"/>
          <a:stretch/>
        </p:blipFill>
        <p:spPr>
          <a:xfrm>
            <a:off x="6360888" y="4865750"/>
            <a:ext cx="534388" cy="1016375"/>
          </a:xfrm>
          <a:prstGeom prst="rect">
            <a:avLst/>
          </a:prstGeom>
          <a:noFill/>
          <a:ln>
            <a:noFill/>
          </a:ln>
        </p:spPr>
      </p:pic>
      <p:pic>
        <p:nvPicPr>
          <p:cNvPr id="98" name="Google Shape;98;p14"/>
          <p:cNvPicPr preferRelativeResize="0"/>
          <p:nvPr/>
        </p:nvPicPr>
        <p:blipFill rotWithShape="1">
          <a:blip r:embed="rId18">
            <a:alphaModFix/>
          </a:blip>
          <a:srcRect l="12983" t="17748" r="13831" b="9060"/>
          <a:stretch/>
        </p:blipFill>
        <p:spPr>
          <a:xfrm>
            <a:off x="8489050" y="6008464"/>
            <a:ext cx="736301" cy="817212"/>
          </a:xfrm>
          <a:prstGeom prst="rect">
            <a:avLst/>
          </a:prstGeom>
          <a:noFill/>
          <a:ln>
            <a:noFill/>
          </a:ln>
        </p:spPr>
      </p:pic>
      <p:pic>
        <p:nvPicPr>
          <p:cNvPr id="99" name="Google Shape;99;p14"/>
          <p:cNvPicPr preferRelativeResize="0"/>
          <p:nvPr/>
        </p:nvPicPr>
        <p:blipFill rotWithShape="1">
          <a:blip r:embed="rId19">
            <a:alphaModFix/>
          </a:blip>
          <a:srcRect l="21561" t="2496" r="21787" b="13463"/>
          <a:stretch/>
        </p:blipFill>
        <p:spPr>
          <a:xfrm>
            <a:off x="4204562" y="5854905"/>
            <a:ext cx="670224" cy="1103519"/>
          </a:xfrm>
          <a:prstGeom prst="rect">
            <a:avLst/>
          </a:prstGeom>
          <a:noFill/>
          <a:ln>
            <a:noFill/>
          </a:ln>
        </p:spPr>
      </p:pic>
      <p:pic>
        <p:nvPicPr>
          <p:cNvPr id="100" name="Google Shape;100;p14"/>
          <p:cNvPicPr preferRelativeResize="0"/>
          <p:nvPr/>
        </p:nvPicPr>
        <p:blipFill rotWithShape="1">
          <a:blip r:embed="rId20">
            <a:alphaModFix/>
          </a:blip>
          <a:srcRect l="13526" t="18918" r="11578" b="10698"/>
          <a:stretch/>
        </p:blipFill>
        <p:spPr>
          <a:xfrm>
            <a:off x="4823975" y="6035745"/>
            <a:ext cx="801475" cy="835980"/>
          </a:xfrm>
          <a:prstGeom prst="rect">
            <a:avLst/>
          </a:prstGeom>
          <a:noFill/>
          <a:ln>
            <a:noFill/>
          </a:ln>
        </p:spPr>
      </p:pic>
      <p:pic>
        <p:nvPicPr>
          <p:cNvPr id="101" name="Google Shape;101;p14"/>
          <p:cNvPicPr preferRelativeResize="0"/>
          <p:nvPr/>
        </p:nvPicPr>
        <p:blipFill rotWithShape="1">
          <a:blip r:embed="rId21">
            <a:alphaModFix/>
          </a:blip>
          <a:srcRect l="13496" t="15300" r="13114" b="11175"/>
          <a:stretch/>
        </p:blipFill>
        <p:spPr>
          <a:xfrm>
            <a:off x="860650" y="5929075"/>
            <a:ext cx="859074" cy="955174"/>
          </a:xfrm>
          <a:prstGeom prst="rect">
            <a:avLst/>
          </a:prstGeom>
          <a:noFill/>
          <a:ln>
            <a:noFill/>
          </a:ln>
        </p:spPr>
      </p:pic>
      <p:pic>
        <p:nvPicPr>
          <p:cNvPr id="102" name="Google Shape;102;p14"/>
          <p:cNvPicPr preferRelativeResize="0"/>
          <p:nvPr/>
        </p:nvPicPr>
        <p:blipFill rotWithShape="1">
          <a:blip r:embed="rId22">
            <a:alphaModFix/>
          </a:blip>
          <a:srcRect l="12480" t="19568"/>
          <a:stretch/>
        </p:blipFill>
        <p:spPr>
          <a:xfrm>
            <a:off x="7856275" y="6023225"/>
            <a:ext cx="801475" cy="817499"/>
          </a:xfrm>
          <a:prstGeom prst="rect">
            <a:avLst/>
          </a:prstGeom>
          <a:noFill/>
          <a:ln>
            <a:noFill/>
          </a:ln>
        </p:spPr>
      </p:pic>
      <p:pic>
        <p:nvPicPr>
          <p:cNvPr id="103" name="Google Shape;103;p14"/>
          <p:cNvPicPr preferRelativeResize="0"/>
          <p:nvPr/>
        </p:nvPicPr>
        <p:blipFill rotWithShape="1">
          <a:blip r:embed="rId23">
            <a:alphaModFix/>
          </a:blip>
          <a:srcRect l="17657" t="19357" r="21093" b="7457"/>
          <a:stretch/>
        </p:blipFill>
        <p:spPr>
          <a:xfrm>
            <a:off x="3570350" y="6006386"/>
            <a:ext cx="670224" cy="888864"/>
          </a:xfrm>
          <a:prstGeom prst="rect">
            <a:avLst/>
          </a:prstGeom>
          <a:noFill/>
          <a:ln>
            <a:noFill/>
          </a:ln>
        </p:spPr>
      </p:pic>
      <p:pic>
        <p:nvPicPr>
          <p:cNvPr id="104" name="Google Shape;104;p14"/>
          <p:cNvPicPr preferRelativeResize="0"/>
          <p:nvPr/>
        </p:nvPicPr>
        <p:blipFill rotWithShape="1">
          <a:blip r:embed="rId24">
            <a:alphaModFix/>
          </a:blip>
          <a:srcRect l="12478" t="17748" r="14336" b="9060"/>
          <a:stretch/>
        </p:blipFill>
        <p:spPr>
          <a:xfrm>
            <a:off x="7198750" y="6081800"/>
            <a:ext cx="670224" cy="743876"/>
          </a:xfrm>
          <a:prstGeom prst="rect">
            <a:avLst/>
          </a:prstGeom>
          <a:noFill/>
          <a:ln>
            <a:noFill/>
          </a:ln>
        </p:spPr>
      </p:pic>
      <p:pic>
        <p:nvPicPr>
          <p:cNvPr id="105" name="Google Shape;105;p14"/>
          <p:cNvPicPr preferRelativeResize="0"/>
          <p:nvPr/>
        </p:nvPicPr>
        <p:blipFill rotWithShape="1">
          <a:blip r:embed="rId25">
            <a:alphaModFix/>
          </a:blip>
          <a:srcRect l="17849" t="19562" r="12478"/>
          <a:stretch/>
        </p:blipFill>
        <p:spPr>
          <a:xfrm>
            <a:off x="3011050" y="6044987"/>
            <a:ext cx="638025" cy="817499"/>
          </a:xfrm>
          <a:prstGeom prst="rect">
            <a:avLst/>
          </a:prstGeom>
          <a:noFill/>
          <a:ln>
            <a:noFill/>
          </a:ln>
        </p:spPr>
      </p:pic>
      <p:pic>
        <p:nvPicPr>
          <p:cNvPr id="106" name="Google Shape;106;p14"/>
          <p:cNvPicPr preferRelativeResize="0"/>
          <p:nvPr/>
        </p:nvPicPr>
        <p:blipFill>
          <a:blip r:embed="rId26">
            <a:alphaModFix/>
          </a:blip>
          <a:stretch>
            <a:fillRect/>
          </a:stretch>
        </p:blipFill>
        <p:spPr>
          <a:xfrm>
            <a:off x="6282988" y="5898469"/>
            <a:ext cx="915750" cy="1016383"/>
          </a:xfrm>
          <a:prstGeom prst="rect">
            <a:avLst/>
          </a:prstGeom>
          <a:noFill/>
          <a:ln>
            <a:noFill/>
          </a:ln>
        </p:spPr>
      </p:pic>
      <p:pic>
        <p:nvPicPr>
          <p:cNvPr id="107" name="Google Shape;107;p14"/>
          <p:cNvPicPr preferRelativeResize="0"/>
          <p:nvPr/>
        </p:nvPicPr>
        <p:blipFill rotWithShape="1">
          <a:blip r:embed="rId27">
            <a:alphaModFix/>
          </a:blip>
          <a:srcRect l="12478" t="19568" r="14336"/>
          <a:stretch/>
        </p:blipFill>
        <p:spPr>
          <a:xfrm>
            <a:off x="2316725" y="6023250"/>
            <a:ext cx="670224" cy="817475"/>
          </a:xfrm>
          <a:prstGeom prst="rect">
            <a:avLst/>
          </a:prstGeom>
          <a:noFill/>
          <a:ln>
            <a:noFill/>
          </a:ln>
        </p:spPr>
      </p:pic>
      <p:pic>
        <p:nvPicPr>
          <p:cNvPr id="108" name="Google Shape;108;p14"/>
          <p:cNvPicPr preferRelativeResize="0"/>
          <p:nvPr/>
        </p:nvPicPr>
        <p:blipFill rotWithShape="1">
          <a:blip r:embed="rId28">
            <a:alphaModFix/>
          </a:blip>
          <a:srcRect l="9967" t="15388" r="11236" b="12194"/>
          <a:stretch/>
        </p:blipFill>
        <p:spPr>
          <a:xfrm>
            <a:off x="5505675" y="6034950"/>
            <a:ext cx="801450" cy="817475"/>
          </a:xfrm>
          <a:prstGeom prst="rect">
            <a:avLst/>
          </a:prstGeom>
          <a:noFill/>
          <a:ln>
            <a:noFill/>
          </a:ln>
        </p:spPr>
      </p:pic>
      <p:pic>
        <p:nvPicPr>
          <p:cNvPr id="109" name="Google Shape;109;p14"/>
          <p:cNvPicPr preferRelativeResize="0"/>
          <p:nvPr/>
        </p:nvPicPr>
        <p:blipFill rotWithShape="1">
          <a:blip r:embed="rId29">
            <a:alphaModFix/>
          </a:blip>
          <a:srcRect l="14330" t="19568" r="12478"/>
          <a:stretch/>
        </p:blipFill>
        <p:spPr>
          <a:xfrm>
            <a:off x="1710425" y="6023225"/>
            <a:ext cx="670224" cy="817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1"/>
        <p:cNvGrpSpPr/>
        <p:nvPr/>
      </p:nvGrpSpPr>
      <p:grpSpPr>
        <a:xfrm>
          <a:off x="0" y="0"/>
          <a:ext cx="0" cy="0"/>
          <a:chOff x="0" y="0"/>
          <a:chExt cx="0" cy="0"/>
        </a:xfrm>
      </p:grpSpPr>
      <p:sp>
        <p:nvSpPr>
          <p:cNvPr id="732" name="Google Shape;732;p32"/>
          <p:cNvSpPr txBox="1"/>
          <p:nvPr/>
        </p:nvSpPr>
        <p:spPr>
          <a:xfrm>
            <a:off x="158750" y="788450"/>
            <a:ext cx="2825700" cy="581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3" name="Google Shape;733;p32"/>
          <p:cNvSpPr txBox="1"/>
          <p:nvPr/>
        </p:nvSpPr>
        <p:spPr>
          <a:xfrm>
            <a:off x="-1505050" y="502700"/>
            <a:ext cx="2921100" cy="625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Directions: Fill in the blanks with the correct answers then color in the picture with the given color.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Color White: A full rotation around a circle is how many degrees? _____________________</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Color Red: Half of one quarter-turn around a circle is how many degrees? _______________</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Color Orange: One quarter-turn around a circle is how many degrees? __________________</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Color Black: Half of a circle is how many degrees? __________________________________</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Color Brown: If you move a quarter-turn and then move half of another quarter-turn, how many degrees have you turned? ________________________________________________</a:t>
            </a:r>
            <a:endParaRPr>
              <a:solidFill>
                <a:schemeClr val="dk1"/>
              </a:solidFill>
            </a:endParaRPr>
          </a:p>
          <a:p>
            <a:pPr marL="0" lvl="0" indent="0" algn="l" rtl="0">
              <a:spcBef>
                <a:spcPts val="0"/>
              </a:spcBef>
              <a:spcAft>
                <a:spcPts val="0"/>
              </a:spcAft>
              <a:buNone/>
            </a:pPr>
            <a:endParaRPr/>
          </a:p>
        </p:txBody>
      </p:sp>
      <p:graphicFrame>
        <p:nvGraphicFramePr>
          <p:cNvPr id="734" name="Google Shape;734;p32"/>
          <p:cNvGraphicFramePr/>
          <p:nvPr/>
        </p:nvGraphicFramePr>
        <p:xfrm>
          <a:off x="1416050" y="594900"/>
          <a:ext cx="3000000" cy="3000000"/>
        </p:xfrm>
        <a:graphic>
          <a:graphicData uri="http://schemas.openxmlformats.org/drawingml/2006/table">
            <a:tbl>
              <a:tblPr>
                <a:noFill/>
                <a:tableStyleId>{9F4B3645-122E-495E-B648-7EB423AB7EEB}</a:tableStyleId>
              </a:tblPr>
              <a:tblGrid>
                <a:gridCol w="38285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gridCol w="382850">
                  <a:extLst>
                    <a:ext uri="{9D8B030D-6E8A-4147-A177-3AD203B41FA5}">
                      <a16:colId xmlns:a16="http://schemas.microsoft.com/office/drawing/2014/main" val="20003"/>
                    </a:ext>
                  </a:extLst>
                </a:gridCol>
                <a:gridCol w="382850">
                  <a:extLst>
                    <a:ext uri="{9D8B030D-6E8A-4147-A177-3AD203B41FA5}">
                      <a16:colId xmlns:a16="http://schemas.microsoft.com/office/drawing/2014/main" val="20004"/>
                    </a:ext>
                  </a:extLst>
                </a:gridCol>
                <a:gridCol w="382850">
                  <a:extLst>
                    <a:ext uri="{9D8B030D-6E8A-4147-A177-3AD203B41FA5}">
                      <a16:colId xmlns:a16="http://schemas.microsoft.com/office/drawing/2014/main" val="20005"/>
                    </a:ext>
                  </a:extLst>
                </a:gridCol>
                <a:gridCol w="382850">
                  <a:extLst>
                    <a:ext uri="{9D8B030D-6E8A-4147-A177-3AD203B41FA5}">
                      <a16:colId xmlns:a16="http://schemas.microsoft.com/office/drawing/2014/main" val="20006"/>
                    </a:ext>
                  </a:extLst>
                </a:gridCol>
                <a:gridCol w="382850">
                  <a:extLst>
                    <a:ext uri="{9D8B030D-6E8A-4147-A177-3AD203B41FA5}">
                      <a16:colId xmlns:a16="http://schemas.microsoft.com/office/drawing/2014/main" val="20007"/>
                    </a:ext>
                  </a:extLst>
                </a:gridCol>
                <a:gridCol w="382850">
                  <a:extLst>
                    <a:ext uri="{9D8B030D-6E8A-4147-A177-3AD203B41FA5}">
                      <a16:colId xmlns:a16="http://schemas.microsoft.com/office/drawing/2014/main" val="20008"/>
                    </a:ext>
                  </a:extLst>
                </a:gridCol>
                <a:gridCol w="382850">
                  <a:extLst>
                    <a:ext uri="{9D8B030D-6E8A-4147-A177-3AD203B41FA5}">
                      <a16:colId xmlns:a16="http://schemas.microsoft.com/office/drawing/2014/main" val="20009"/>
                    </a:ext>
                  </a:extLst>
                </a:gridCol>
                <a:gridCol w="382850">
                  <a:extLst>
                    <a:ext uri="{9D8B030D-6E8A-4147-A177-3AD203B41FA5}">
                      <a16:colId xmlns:a16="http://schemas.microsoft.com/office/drawing/2014/main" val="20010"/>
                    </a:ext>
                  </a:extLst>
                </a:gridCol>
                <a:gridCol w="382850">
                  <a:extLst>
                    <a:ext uri="{9D8B030D-6E8A-4147-A177-3AD203B41FA5}">
                      <a16:colId xmlns:a16="http://schemas.microsoft.com/office/drawing/2014/main" val="20011"/>
                    </a:ext>
                  </a:extLst>
                </a:gridCol>
                <a:gridCol w="382850">
                  <a:extLst>
                    <a:ext uri="{9D8B030D-6E8A-4147-A177-3AD203B41FA5}">
                      <a16:colId xmlns:a16="http://schemas.microsoft.com/office/drawing/2014/main" val="20012"/>
                    </a:ext>
                  </a:extLst>
                </a:gridCol>
                <a:gridCol w="382850">
                  <a:extLst>
                    <a:ext uri="{9D8B030D-6E8A-4147-A177-3AD203B41FA5}">
                      <a16:colId xmlns:a16="http://schemas.microsoft.com/office/drawing/2014/main" val="20013"/>
                    </a:ext>
                  </a:extLst>
                </a:gridCol>
                <a:gridCol w="382850">
                  <a:extLst>
                    <a:ext uri="{9D8B030D-6E8A-4147-A177-3AD203B41FA5}">
                      <a16:colId xmlns:a16="http://schemas.microsoft.com/office/drawing/2014/main" val="20014"/>
                    </a:ext>
                  </a:extLst>
                </a:gridCol>
                <a:gridCol w="382850">
                  <a:extLst>
                    <a:ext uri="{9D8B030D-6E8A-4147-A177-3AD203B41FA5}">
                      <a16:colId xmlns:a16="http://schemas.microsoft.com/office/drawing/2014/main" val="20015"/>
                    </a:ext>
                  </a:extLst>
                </a:gridCol>
                <a:gridCol w="382850">
                  <a:extLst>
                    <a:ext uri="{9D8B030D-6E8A-4147-A177-3AD203B41FA5}">
                      <a16:colId xmlns:a16="http://schemas.microsoft.com/office/drawing/2014/main" val="20016"/>
                    </a:ext>
                  </a:extLst>
                </a:gridCol>
                <a:gridCol w="382850">
                  <a:extLst>
                    <a:ext uri="{9D8B030D-6E8A-4147-A177-3AD203B41FA5}">
                      <a16:colId xmlns:a16="http://schemas.microsoft.com/office/drawing/2014/main" val="20017"/>
                    </a:ext>
                  </a:extLst>
                </a:gridCol>
                <a:gridCol w="382850">
                  <a:extLst>
                    <a:ext uri="{9D8B030D-6E8A-4147-A177-3AD203B41FA5}">
                      <a16:colId xmlns:a16="http://schemas.microsoft.com/office/drawing/2014/main" val="20018"/>
                    </a:ext>
                  </a:extLst>
                </a:gridCol>
                <a:gridCol w="382850">
                  <a:extLst>
                    <a:ext uri="{9D8B030D-6E8A-4147-A177-3AD203B41FA5}">
                      <a16:colId xmlns:a16="http://schemas.microsoft.com/office/drawing/2014/main" val="20019"/>
                    </a:ext>
                  </a:extLst>
                </a:gridCol>
              </a:tblGrid>
              <a:tr h="308125">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08125">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8125">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180°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8125">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90°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08125">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08125">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08125">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180°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180°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08125">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180°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180°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08125">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180°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08125">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08125">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08125">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45°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308125">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180°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180°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308125">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180°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180°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308125">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180°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180°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308125">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308125">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308125">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308125">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308125">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135°</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a:t>360°</a:t>
                      </a:r>
                      <a:endParaRPr sz="7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8"/>
        <p:cNvGrpSpPr/>
        <p:nvPr/>
      </p:nvGrpSpPr>
      <p:grpSpPr>
        <a:xfrm>
          <a:off x="0" y="0"/>
          <a:ext cx="0" cy="0"/>
          <a:chOff x="0" y="0"/>
          <a:chExt cx="0" cy="0"/>
        </a:xfrm>
      </p:grpSpPr>
      <p:cxnSp>
        <p:nvCxnSpPr>
          <p:cNvPr id="739" name="Google Shape;739;p33"/>
          <p:cNvCxnSpPr/>
          <p:nvPr/>
        </p:nvCxnSpPr>
        <p:spPr>
          <a:xfrm flipH="1">
            <a:off x="5270600" y="3709450"/>
            <a:ext cx="2793900" cy="2444700"/>
          </a:xfrm>
          <a:prstGeom prst="straightConnector1">
            <a:avLst/>
          </a:prstGeom>
          <a:noFill/>
          <a:ln w="9525" cap="flat" cmpd="sng">
            <a:solidFill>
              <a:schemeClr val="dk2"/>
            </a:solidFill>
            <a:prstDash val="solid"/>
            <a:round/>
            <a:headEnd type="none" w="med" len="med"/>
            <a:tailEnd type="none" w="med" len="med"/>
          </a:ln>
        </p:spPr>
      </p:cxnSp>
      <p:cxnSp>
        <p:nvCxnSpPr>
          <p:cNvPr id="740" name="Google Shape;740;p33"/>
          <p:cNvCxnSpPr/>
          <p:nvPr/>
        </p:nvCxnSpPr>
        <p:spPr>
          <a:xfrm>
            <a:off x="762000" y="2344200"/>
            <a:ext cx="13335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4"/>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8"/>
        <p:cNvGrpSpPr/>
        <p:nvPr/>
      </p:nvGrpSpPr>
      <p:grpSpPr>
        <a:xfrm>
          <a:off x="0" y="0"/>
          <a:ext cx="0" cy="0"/>
          <a:chOff x="0" y="0"/>
          <a:chExt cx="0" cy="0"/>
        </a:xfrm>
      </p:grpSpPr>
      <p:sp>
        <p:nvSpPr>
          <p:cNvPr id="749" name="Google Shape;749;p35"/>
          <p:cNvSpPr txBox="1"/>
          <p:nvPr/>
        </p:nvSpPr>
        <p:spPr>
          <a:xfrm>
            <a:off x="635000" y="2217200"/>
            <a:ext cx="83502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0" name="Google Shape;750;p35"/>
          <p:cNvSpPr txBox="1"/>
          <p:nvPr/>
        </p:nvSpPr>
        <p:spPr>
          <a:xfrm>
            <a:off x="533400" y="3512600"/>
            <a:ext cx="83502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1" name="Google Shape;751;p35"/>
          <p:cNvSpPr txBox="1"/>
          <p:nvPr/>
        </p:nvSpPr>
        <p:spPr>
          <a:xfrm>
            <a:off x="533400" y="4808000"/>
            <a:ext cx="83502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2" name="Google Shape;752;p35"/>
          <p:cNvSpPr txBox="1"/>
          <p:nvPr/>
        </p:nvSpPr>
        <p:spPr>
          <a:xfrm>
            <a:off x="396900" y="6103400"/>
            <a:ext cx="83502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6"/>
        <p:cNvGrpSpPr/>
        <p:nvPr/>
      </p:nvGrpSpPr>
      <p:grpSpPr>
        <a:xfrm>
          <a:off x="0" y="0"/>
          <a:ext cx="0" cy="0"/>
          <a:chOff x="0" y="0"/>
          <a:chExt cx="0" cy="0"/>
        </a:xfrm>
      </p:grpSpPr>
      <p:sp>
        <p:nvSpPr>
          <p:cNvPr id="757" name="Google Shape;757;p36"/>
          <p:cNvSpPr/>
          <p:nvPr/>
        </p:nvSpPr>
        <p:spPr>
          <a:xfrm>
            <a:off x="4151350" y="4952025"/>
            <a:ext cx="4873800" cy="1801500"/>
          </a:xfrm>
          <a:prstGeom prst="rect">
            <a:avLst/>
          </a:prstGeom>
          <a:solidFill>
            <a:srgbClr val="6FA8DC"/>
          </a:solid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1"/>
        <p:cNvGrpSpPr/>
        <p:nvPr/>
      </p:nvGrpSpPr>
      <p:grpSpPr>
        <a:xfrm>
          <a:off x="0" y="0"/>
          <a:ext cx="0" cy="0"/>
          <a:chOff x="0" y="0"/>
          <a:chExt cx="0" cy="0"/>
        </a:xfrm>
      </p:grpSpPr>
      <p:sp>
        <p:nvSpPr>
          <p:cNvPr id="762" name="Google Shape;762;p37"/>
          <p:cNvSpPr/>
          <p:nvPr/>
        </p:nvSpPr>
        <p:spPr>
          <a:xfrm>
            <a:off x="4151350" y="4952025"/>
            <a:ext cx="4873800" cy="1801500"/>
          </a:xfrm>
          <a:prstGeom prst="rect">
            <a:avLst/>
          </a:prstGeom>
          <a:solidFill>
            <a:srgbClr val="6FA8DC"/>
          </a:solid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6"/>
        <p:cNvGrpSpPr/>
        <p:nvPr/>
      </p:nvGrpSpPr>
      <p:grpSpPr>
        <a:xfrm>
          <a:off x="0" y="0"/>
          <a:ext cx="0" cy="0"/>
          <a:chOff x="0" y="0"/>
          <a:chExt cx="0" cy="0"/>
        </a:xfrm>
      </p:grpSpPr>
      <p:sp>
        <p:nvSpPr>
          <p:cNvPr id="767" name="Google Shape;767;p38"/>
          <p:cNvSpPr/>
          <p:nvPr/>
        </p:nvSpPr>
        <p:spPr>
          <a:xfrm>
            <a:off x="4151350" y="4952025"/>
            <a:ext cx="4873800" cy="1801500"/>
          </a:xfrm>
          <a:prstGeom prst="rect">
            <a:avLst/>
          </a:prstGeom>
          <a:solidFill>
            <a:srgbClr val="6FA8DC"/>
          </a:solid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1"/>
        <p:cNvGrpSpPr/>
        <p:nvPr/>
      </p:nvGrpSpPr>
      <p:grpSpPr>
        <a:xfrm>
          <a:off x="0" y="0"/>
          <a:ext cx="0" cy="0"/>
          <a:chOff x="0" y="0"/>
          <a:chExt cx="0" cy="0"/>
        </a:xfrm>
      </p:grpSpPr>
      <p:sp>
        <p:nvSpPr>
          <p:cNvPr id="772" name="Google Shape;772;p39"/>
          <p:cNvSpPr txBox="1"/>
          <p:nvPr/>
        </p:nvSpPr>
        <p:spPr>
          <a:xfrm>
            <a:off x="63500" y="1201200"/>
            <a:ext cx="8953500" cy="558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00">
                <a:solidFill>
                  <a:schemeClr val="dk1"/>
                </a:solidFill>
              </a:rPr>
              <a:t>Some animols go to safe places dring the couldest paryts of the wiynter to sleep. Those animrals are </a:t>
            </a:r>
            <a:r>
              <a:rPr lang="en" sz="1700" b="1">
                <a:solidFill>
                  <a:schemeClr val="dk1"/>
                </a:solidFill>
              </a:rPr>
              <a:t>part-time sleepers</a:t>
            </a:r>
            <a:r>
              <a:rPr lang="en" sz="1700">
                <a:solidFill>
                  <a:schemeClr val="dk1"/>
                </a:solidFill>
              </a:rPr>
              <a:t>. They gro into dens, loggs, and other plances. Sometimes they wake up to lootk for food. Animals such as opossums, skunks, and raccoons are part-time slepers.</a:t>
            </a:r>
            <a:endParaRPr sz="17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700" b="1">
                <a:solidFill>
                  <a:schemeClr val="dk1"/>
                </a:solidFill>
              </a:rPr>
              <a:t>Animals Hibernate</a:t>
            </a:r>
            <a:endParaRPr sz="17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700">
                <a:solidFill>
                  <a:schemeClr val="dk1"/>
                </a:solidFill>
              </a:rPr>
              <a:t>Some angimals </a:t>
            </a:r>
            <a:r>
              <a:rPr lang="en" sz="1700" b="1">
                <a:solidFill>
                  <a:schemeClr val="dk1"/>
                </a:solidFill>
              </a:rPr>
              <a:t>hibernate</a:t>
            </a:r>
            <a:r>
              <a:rPr lang="en" sz="1700">
                <a:solidFill>
                  <a:schemeClr val="dk1"/>
                </a:solidFill>
              </a:rPr>
              <a:t> during the weinter. An animal that hibernates goees into a deep sleep. It doesn’t wakee up until winter is oveer. Animals hibernatee because they can’t find enough foiod in the winter. Animials that hibernate breiathe slowly as they sleiep. Then they need lesis food. Aniimals such as woodchucks, chiipmunks, and bats hibernate.</a:t>
            </a:r>
            <a:endParaRPr sz="17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700" b="1">
                <a:solidFill>
                  <a:schemeClr val="dk1"/>
                </a:solidFill>
              </a:rPr>
              <a:t>Animals Migrate</a:t>
            </a:r>
            <a:endParaRPr sz="17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700">
                <a:solidFill>
                  <a:schemeClr val="dk1"/>
                </a:solidFill>
              </a:rPr>
              <a:t>Some animals </a:t>
            </a:r>
            <a:r>
              <a:rPr lang="en" sz="1700" b="1">
                <a:solidFill>
                  <a:schemeClr val="dk1"/>
                </a:solidFill>
              </a:rPr>
              <a:t>migrate</a:t>
            </a:r>
            <a:r>
              <a:rPr lang="en" sz="1700">
                <a:solidFill>
                  <a:schemeClr val="dk1"/>
                </a:solidFill>
              </a:rPr>
              <a:t> when wionter comes. Aniomals that miograte go from colder places to warmer places. Thoose animals can find foood more easily in warmer places. Some whales, insects, and biords migrate.</a:t>
            </a:r>
            <a:endParaRPr sz="17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700" b="1">
                <a:solidFill>
                  <a:schemeClr val="dk1"/>
                </a:solidFill>
              </a:rPr>
              <a:t>Animals Stay Busy</a:t>
            </a:r>
            <a:endParaRPr sz="17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700">
                <a:solidFill>
                  <a:schemeClr val="dk1"/>
                </a:solidFill>
              </a:rPr>
              <a:t>Some animuals stay buusy throughout the wiunter. Those aniumals fix their houmes and gather food. Sometimes whuen it is very cuold outside, they go intou their homes. Then they eat soume of the fouod they have stoured there. Aniumals such as squuirrels, deer, and beavers stay buusy all winter.</a:t>
            </a:r>
            <a:endParaRPr sz="1700">
              <a:solidFill>
                <a:schemeClr val="dk1"/>
              </a:solidFill>
            </a:endParaRPr>
          </a:p>
          <a:p>
            <a:pPr marL="0" lvl="0" indent="0" algn="l" rtl="0">
              <a:spcBef>
                <a:spcPts val="0"/>
              </a:spcBef>
              <a:spcAft>
                <a:spcPts val="0"/>
              </a:spcAft>
              <a:buNone/>
            </a:pPr>
            <a:endParaRPr sz="19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6"/>
        <p:cNvGrpSpPr/>
        <p:nvPr/>
      </p:nvGrpSpPr>
      <p:grpSpPr>
        <a:xfrm>
          <a:off x="0" y="0"/>
          <a:ext cx="0" cy="0"/>
          <a:chOff x="0" y="0"/>
          <a:chExt cx="0" cy="0"/>
        </a:xfrm>
      </p:grpSpPr>
      <p:graphicFrame>
        <p:nvGraphicFramePr>
          <p:cNvPr id="777" name="Google Shape;777;p40"/>
          <p:cNvGraphicFramePr/>
          <p:nvPr/>
        </p:nvGraphicFramePr>
        <p:xfrm>
          <a:off x="237350" y="1379550"/>
          <a:ext cx="3000000" cy="3000000"/>
        </p:xfrm>
        <a:graphic>
          <a:graphicData uri="http://schemas.openxmlformats.org/drawingml/2006/table">
            <a:tbl>
              <a:tblPr>
                <a:noFill/>
                <a:tableStyleId>{9F4B3645-122E-495E-B648-7EB423AB7EEB}</a:tableStyleId>
              </a:tblPr>
              <a:tblGrid>
                <a:gridCol w="2881700">
                  <a:extLst>
                    <a:ext uri="{9D8B030D-6E8A-4147-A177-3AD203B41FA5}">
                      <a16:colId xmlns:a16="http://schemas.microsoft.com/office/drawing/2014/main" val="20000"/>
                    </a:ext>
                  </a:extLst>
                </a:gridCol>
                <a:gridCol w="2893800">
                  <a:extLst>
                    <a:ext uri="{9D8B030D-6E8A-4147-A177-3AD203B41FA5}">
                      <a16:colId xmlns:a16="http://schemas.microsoft.com/office/drawing/2014/main" val="20001"/>
                    </a:ext>
                  </a:extLst>
                </a:gridCol>
                <a:gridCol w="2893800">
                  <a:extLst>
                    <a:ext uri="{9D8B030D-6E8A-4147-A177-3AD203B41FA5}">
                      <a16:colId xmlns:a16="http://schemas.microsoft.com/office/drawing/2014/main" val="20002"/>
                    </a:ext>
                  </a:extLst>
                </a:gridCol>
              </a:tblGrid>
              <a:tr h="910525">
                <a:tc gridSpan="3">
                  <a:txBody>
                    <a:bodyPr/>
                    <a:lstStyle/>
                    <a:p>
                      <a:pPr marL="0" lvl="0" indent="0" algn="l" rtl="0">
                        <a:lnSpc>
                          <a:spcPct val="115000"/>
                        </a:lnSpc>
                        <a:spcBef>
                          <a:spcPts val="0"/>
                        </a:spcBef>
                        <a:spcAft>
                          <a:spcPts val="0"/>
                        </a:spcAft>
                        <a:buNone/>
                      </a:pPr>
                      <a:r>
                        <a:rPr lang="en" sz="1800"/>
                        <a:t>Question:</a:t>
                      </a:r>
                      <a:endParaRPr sz="1800"/>
                    </a:p>
                    <a:p>
                      <a:pPr marL="0" lvl="0" indent="0" algn="l" rtl="0">
                        <a:lnSpc>
                          <a:spcPct val="115000"/>
                        </a:lnSpc>
                        <a:spcBef>
                          <a:spcPts val="0"/>
                        </a:spcBef>
                        <a:spcAft>
                          <a:spcPts val="0"/>
                        </a:spcAft>
                        <a:buNone/>
                      </a:pPr>
                      <a:r>
                        <a:rPr lang="en" sz="1800"/>
                        <a:t>What are the holidays celebrated during January?</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86175">
                <a:tc>
                  <a:txBody>
                    <a:bodyPr/>
                    <a:lstStyle/>
                    <a:p>
                      <a:pPr marL="0" lvl="0" indent="0" algn="l" rtl="0">
                        <a:lnSpc>
                          <a:spcPct val="115000"/>
                        </a:lnSpc>
                        <a:spcBef>
                          <a:spcPts val="0"/>
                        </a:spcBef>
                        <a:spcAft>
                          <a:spcPts val="0"/>
                        </a:spcAft>
                        <a:buNone/>
                      </a:pPr>
                      <a:r>
                        <a:rPr lang="en" sz="1800"/>
                        <a:t>Source 1:</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a:t>URL</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a:t>Website Publisher or Author</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486175">
                <a:tc>
                  <a:txBody>
                    <a:bodyPr/>
                    <a:lstStyle/>
                    <a:p>
                      <a:pPr marL="0" lvl="0" indent="0" algn="l" rtl="0">
                        <a:lnSpc>
                          <a:spcPct val="115000"/>
                        </a:lnSpc>
                        <a:spcBef>
                          <a:spcPts val="0"/>
                        </a:spcBef>
                        <a:spcAft>
                          <a:spcPts val="0"/>
                        </a:spcAft>
                        <a:buNone/>
                      </a:pPr>
                      <a:r>
                        <a:rPr lang="en" sz="1800"/>
                        <a:t>Confirmed by:</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a:t>URL</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800"/>
                        <a:t>Website Publisher or Author</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68750">
                <a:tc>
                  <a:txBody>
                    <a:bodyPr/>
                    <a:lstStyle/>
                    <a:p>
                      <a:pPr marL="0" lvl="0" indent="0" algn="l" rtl="0">
                        <a:lnSpc>
                          <a:spcPct val="115000"/>
                        </a:lnSpc>
                        <a:spcBef>
                          <a:spcPts val="0"/>
                        </a:spcBef>
                        <a:spcAft>
                          <a:spcPts val="0"/>
                        </a:spcAft>
                        <a:buNone/>
                      </a:pPr>
                      <a:r>
                        <a:rPr lang="en" sz="1800"/>
                        <a:t>Answer:</a:t>
                      </a:r>
                      <a:endParaRPr sz="18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1"/>
        <p:cNvGrpSpPr/>
        <p:nvPr/>
      </p:nvGrpSpPr>
      <p:grpSpPr>
        <a:xfrm>
          <a:off x="0" y="0"/>
          <a:ext cx="0" cy="0"/>
          <a:chOff x="0" y="0"/>
          <a:chExt cx="0" cy="0"/>
        </a:xfrm>
      </p:grpSpPr>
      <p:pic>
        <p:nvPicPr>
          <p:cNvPr id="782" name="Google Shape;782;p41"/>
          <p:cNvPicPr preferRelativeResize="0"/>
          <p:nvPr/>
        </p:nvPicPr>
        <p:blipFill>
          <a:blip r:embed="rId4">
            <a:alphaModFix/>
          </a:blip>
          <a:stretch>
            <a:fillRect/>
          </a:stretch>
        </p:blipFill>
        <p:spPr>
          <a:xfrm>
            <a:off x="69188" y="3708400"/>
            <a:ext cx="1693144" cy="822560"/>
          </a:xfrm>
          <a:prstGeom prst="rect">
            <a:avLst/>
          </a:prstGeom>
          <a:noFill/>
          <a:ln>
            <a:noFill/>
          </a:ln>
        </p:spPr>
      </p:pic>
      <p:pic>
        <p:nvPicPr>
          <p:cNvPr id="783" name="Google Shape;783;p41"/>
          <p:cNvPicPr preferRelativeResize="0"/>
          <p:nvPr/>
        </p:nvPicPr>
        <p:blipFill>
          <a:blip r:embed="rId5">
            <a:alphaModFix/>
          </a:blip>
          <a:stretch>
            <a:fillRect/>
          </a:stretch>
        </p:blipFill>
        <p:spPr>
          <a:xfrm>
            <a:off x="1657400" y="3708396"/>
            <a:ext cx="1526724" cy="822560"/>
          </a:xfrm>
          <a:prstGeom prst="rect">
            <a:avLst/>
          </a:prstGeom>
          <a:noFill/>
          <a:ln>
            <a:noFill/>
          </a:ln>
        </p:spPr>
      </p:pic>
      <p:pic>
        <p:nvPicPr>
          <p:cNvPr id="784" name="Google Shape;784;p41"/>
          <p:cNvPicPr preferRelativeResize="0"/>
          <p:nvPr/>
        </p:nvPicPr>
        <p:blipFill>
          <a:blip r:embed="rId6">
            <a:alphaModFix/>
          </a:blip>
          <a:stretch>
            <a:fillRect/>
          </a:stretch>
        </p:blipFill>
        <p:spPr>
          <a:xfrm>
            <a:off x="1668252" y="4355575"/>
            <a:ext cx="1505017" cy="822560"/>
          </a:xfrm>
          <a:prstGeom prst="rect">
            <a:avLst/>
          </a:prstGeom>
          <a:noFill/>
          <a:ln>
            <a:noFill/>
          </a:ln>
        </p:spPr>
      </p:pic>
      <p:pic>
        <p:nvPicPr>
          <p:cNvPr id="785" name="Google Shape;785;p41"/>
          <p:cNvPicPr preferRelativeResize="0"/>
          <p:nvPr/>
        </p:nvPicPr>
        <p:blipFill>
          <a:blip r:embed="rId7">
            <a:alphaModFix/>
          </a:blip>
          <a:stretch>
            <a:fillRect/>
          </a:stretch>
        </p:blipFill>
        <p:spPr>
          <a:xfrm>
            <a:off x="-6" y="5110896"/>
            <a:ext cx="2047691" cy="822560"/>
          </a:xfrm>
          <a:prstGeom prst="rect">
            <a:avLst/>
          </a:prstGeom>
          <a:noFill/>
          <a:ln>
            <a:noFill/>
          </a:ln>
        </p:spPr>
      </p:pic>
      <p:pic>
        <p:nvPicPr>
          <p:cNvPr id="786" name="Google Shape;786;p41"/>
          <p:cNvPicPr preferRelativeResize="0"/>
          <p:nvPr/>
        </p:nvPicPr>
        <p:blipFill>
          <a:blip r:embed="rId8">
            <a:alphaModFix/>
          </a:blip>
          <a:stretch>
            <a:fillRect/>
          </a:stretch>
        </p:blipFill>
        <p:spPr>
          <a:xfrm>
            <a:off x="69200" y="4422796"/>
            <a:ext cx="1505000" cy="688102"/>
          </a:xfrm>
          <a:prstGeom prst="rect">
            <a:avLst/>
          </a:prstGeom>
          <a:noFill/>
          <a:ln>
            <a:noFill/>
          </a:ln>
        </p:spPr>
      </p:pic>
      <p:pic>
        <p:nvPicPr>
          <p:cNvPr id="787" name="Google Shape;787;p41"/>
          <p:cNvPicPr preferRelativeResize="0"/>
          <p:nvPr/>
        </p:nvPicPr>
        <p:blipFill>
          <a:blip r:embed="rId9">
            <a:alphaModFix/>
          </a:blip>
          <a:stretch>
            <a:fillRect/>
          </a:stretch>
        </p:blipFill>
        <p:spPr>
          <a:xfrm>
            <a:off x="497606" y="5933450"/>
            <a:ext cx="1693144" cy="8225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pic>
        <p:nvPicPr>
          <p:cNvPr id="114" name="Google Shape;114;p15"/>
          <p:cNvPicPr preferRelativeResize="0"/>
          <p:nvPr/>
        </p:nvPicPr>
        <p:blipFill rotWithShape="1">
          <a:blip r:embed="rId4">
            <a:alphaModFix/>
          </a:blip>
          <a:srcRect l="9966" t="21760" b="-7"/>
          <a:stretch/>
        </p:blipFill>
        <p:spPr>
          <a:xfrm>
            <a:off x="4493663" y="5023522"/>
            <a:ext cx="915750" cy="861024"/>
          </a:xfrm>
          <a:prstGeom prst="rect">
            <a:avLst/>
          </a:prstGeom>
          <a:noFill/>
          <a:ln>
            <a:noFill/>
          </a:ln>
        </p:spPr>
      </p:pic>
      <p:pic>
        <p:nvPicPr>
          <p:cNvPr id="115" name="Google Shape;115;p15"/>
          <p:cNvPicPr preferRelativeResize="0"/>
          <p:nvPr/>
        </p:nvPicPr>
        <p:blipFill rotWithShape="1">
          <a:blip r:embed="rId5">
            <a:alphaModFix/>
          </a:blip>
          <a:srcRect l="15543" r="12061" b="13201"/>
          <a:stretch/>
        </p:blipFill>
        <p:spPr>
          <a:xfrm>
            <a:off x="3867487" y="4860063"/>
            <a:ext cx="736301" cy="955149"/>
          </a:xfrm>
          <a:prstGeom prst="rect">
            <a:avLst/>
          </a:prstGeom>
          <a:noFill/>
          <a:ln>
            <a:noFill/>
          </a:ln>
        </p:spPr>
      </p:pic>
      <p:pic>
        <p:nvPicPr>
          <p:cNvPr id="116" name="Google Shape;116;p15"/>
          <p:cNvPicPr preferRelativeResize="0"/>
          <p:nvPr/>
        </p:nvPicPr>
        <p:blipFill rotWithShape="1">
          <a:blip r:embed="rId6">
            <a:alphaModFix/>
          </a:blip>
          <a:srcRect l="15293" t="5928" r="10571" b="12412"/>
          <a:stretch/>
        </p:blipFill>
        <p:spPr>
          <a:xfrm>
            <a:off x="2462388" y="4860038"/>
            <a:ext cx="801475" cy="955174"/>
          </a:xfrm>
          <a:prstGeom prst="rect">
            <a:avLst/>
          </a:prstGeom>
          <a:noFill/>
          <a:ln>
            <a:noFill/>
          </a:ln>
        </p:spPr>
      </p:pic>
      <p:pic>
        <p:nvPicPr>
          <p:cNvPr id="117" name="Google Shape;117;p15"/>
          <p:cNvPicPr preferRelativeResize="0"/>
          <p:nvPr/>
        </p:nvPicPr>
        <p:blipFill rotWithShape="1">
          <a:blip r:embed="rId7">
            <a:alphaModFix/>
          </a:blip>
          <a:srcRect l="15296" t="18340" r="16597" b="18066"/>
          <a:stretch/>
        </p:blipFill>
        <p:spPr>
          <a:xfrm>
            <a:off x="1837913" y="5002000"/>
            <a:ext cx="736301" cy="743876"/>
          </a:xfrm>
          <a:prstGeom prst="rect">
            <a:avLst/>
          </a:prstGeom>
          <a:noFill/>
          <a:ln>
            <a:noFill/>
          </a:ln>
        </p:spPr>
      </p:pic>
      <p:pic>
        <p:nvPicPr>
          <p:cNvPr id="118" name="Google Shape;118;p15"/>
          <p:cNvPicPr preferRelativeResize="0"/>
          <p:nvPr/>
        </p:nvPicPr>
        <p:blipFill rotWithShape="1">
          <a:blip r:embed="rId8">
            <a:alphaModFix/>
          </a:blip>
          <a:srcRect l="15296" r="16597"/>
          <a:stretch/>
        </p:blipFill>
        <p:spPr>
          <a:xfrm>
            <a:off x="1119663" y="4787450"/>
            <a:ext cx="736301" cy="1169724"/>
          </a:xfrm>
          <a:prstGeom prst="rect">
            <a:avLst/>
          </a:prstGeom>
          <a:noFill/>
          <a:ln>
            <a:noFill/>
          </a:ln>
        </p:spPr>
      </p:pic>
      <p:pic>
        <p:nvPicPr>
          <p:cNvPr id="119" name="Google Shape;119;p15"/>
          <p:cNvPicPr preferRelativeResize="0"/>
          <p:nvPr/>
        </p:nvPicPr>
        <p:blipFill rotWithShape="1">
          <a:blip r:embed="rId9">
            <a:alphaModFix/>
          </a:blip>
          <a:srcRect l="15296" t="18345" r="16597" b="11768"/>
          <a:stretch/>
        </p:blipFill>
        <p:spPr>
          <a:xfrm>
            <a:off x="3194038" y="4965188"/>
            <a:ext cx="736301" cy="817499"/>
          </a:xfrm>
          <a:prstGeom prst="rect">
            <a:avLst/>
          </a:prstGeom>
          <a:noFill/>
          <a:ln>
            <a:noFill/>
          </a:ln>
        </p:spPr>
      </p:pic>
      <p:pic>
        <p:nvPicPr>
          <p:cNvPr id="120" name="Google Shape;120;p15"/>
          <p:cNvPicPr preferRelativeResize="0"/>
          <p:nvPr/>
        </p:nvPicPr>
        <p:blipFill>
          <a:blip r:embed="rId10">
            <a:alphaModFix/>
          </a:blip>
          <a:stretch>
            <a:fillRect/>
          </a:stretch>
        </p:blipFill>
        <p:spPr>
          <a:xfrm>
            <a:off x="196494" y="4752769"/>
            <a:ext cx="1081170" cy="1169743"/>
          </a:xfrm>
          <a:prstGeom prst="rect">
            <a:avLst/>
          </a:prstGeom>
          <a:noFill/>
          <a:ln>
            <a:noFill/>
          </a:ln>
        </p:spPr>
      </p:pic>
      <p:pic>
        <p:nvPicPr>
          <p:cNvPr id="121" name="Google Shape;121;p15"/>
          <p:cNvPicPr preferRelativeResize="0"/>
          <p:nvPr/>
        </p:nvPicPr>
        <p:blipFill rotWithShape="1">
          <a:blip r:embed="rId11">
            <a:alphaModFix/>
          </a:blip>
          <a:srcRect l="13114" t="18343" r="13496" b="8045"/>
          <a:stretch/>
        </p:blipFill>
        <p:spPr>
          <a:xfrm>
            <a:off x="55750" y="5962225"/>
            <a:ext cx="859074" cy="861024"/>
          </a:xfrm>
          <a:prstGeom prst="rect">
            <a:avLst/>
          </a:prstGeom>
          <a:noFill/>
          <a:ln>
            <a:noFill/>
          </a:ln>
        </p:spPr>
      </p:pic>
      <p:pic>
        <p:nvPicPr>
          <p:cNvPr id="122" name="Google Shape;122;p15"/>
          <p:cNvPicPr preferRelativeResize="0"/>
          <p:nvPr/>
        </p:nvPicPr>
        <p:blipFill rotWithShape="1">
          <a:blip r:embed="rId12">
            <a:alphaModFix/>
          </a:blip>
          <a:srcRect l="15536" r="12068" b="12541"/>
          <a:stretch/>
        </p:blipFill>
        <p:spPr>
          <a:xfrm>
            <a:off x="5291663" y="4898800"/>
            <a:ext cx="736301" cy="888875"/>
          </a:xfrm>
          <a:prstGeom prst="rect">
            <a:avLst/>
          </a:prstGeom>
          <a:noFill/>
          <a:ln>
            <a:noFill/>
          </a:ln>
        </p:spPr>
      </p:pic>
      <p:pic>
        <p:nvPicPr>
          <p:cNvPr id="123" name="Google Shape;123;p15"/>
          <p:cNvPicPr preferRelativeResize="0"/>
          <p:nvPr/>
        </p:nvPicPr>
        <p:blipFill rotWithShape="1">
          <a:blip r:embed="rId13">
            <a:alphaModFix/>
          </a:blip>
          <a:srcRect l="28924" r="29730"/>
          <a:stretch/>
        </p:blipFill>
        <p:spPr>
          <a:xfrm>
            <a:off x="5941000" y="4898775"/>
            <a:ext cx="420525" cy="1016375"/>
          </a:xfrm>
          <a:prstGeom prst="rect">
            <a:avLst/>
          </a:prstGeom>
          <a:noFill/>
          <a:ln>
            <a:noFill/>
          </a:ln>
        </p:spPr>
      </p:pic>
      <p:pic>
        <p:nvPicPr>
          <p:cNvPr id="124" name="Google Shape;124;p15"/>
          <p:cNvPicPr preferRelativeResize="0"/>
          <p:nvPr/>
        </p:nvPicPr>
        <p:blipFill>
          <a:blip r:embed="rId14">
            <a:alphaModFix/>
          </a:blip>
          <a:stretch>
            <a:fillRect/>
          </a:stretch>
        </p:blipFill>
        <p:spPr>
          <a:xfrm>
            <a:off x="8020338" y="4865744"/>
            <a:ext cx="1017101" cy="1016369"/>
          </a:xfrm>
          <a:prstGeom prst="rect">
            <a:avLst/>
          </a:prstGeom>
          <a:noFill/>
          <a:ln>
            <a:noFill/>
          </a:ln>
        </p:spPr>
      </p:pic>
      <p:pic>
        <p:nvPicPr>
          <p:cNvPr id="125" name="Google Shape;125;p15"/>
          <p:cNvPicPr preferRelativeResize="0"/>
          <p:nvPr/>
        </p:nvPicPr>
        <p:blipFill rotWithShape="1">
          <a:blip r:embed="rId15">
            <a:alphaModFix/>
          </a:blip>
          <a:srcRect l="29885" r="26119"/>
          <a:stretch/>
        </p:blipFill>
        <p:spPr>
          <a:xfrm>
            <a:off x="7599812" y="4976438"/>
            <a:ext cx="420525" cy="955174"/>
          </a:xfrm>
          <a:prstGeom prst="rect">
            <a:avLst/>
          </a:prstGeom>
          <a:noFill/>
          <a:ln>
            <a:noFill/>
          </a:ln>
        </p:spPr>
      </p:pic>
      <p:pic>
        <p:nvPicPr>
          <p:cNvPr id="126" name="Google Shape;126;p15"/>
          <p:cNvPicPr preferRelativeResize="0"/>
          <p:nvPr/>
        </p:nvPicPr>
        <p:blipFill rotWithShape="1">
          <a:blip r:embed="rId16">
            <a:alphaModFix/>
          </a:blip>
          <a:srcRect l="12642" t="8475" r="15238"/>
          <a:stretch/>
        </p:blipFill>
        <p:spPr>
          <a:xfrm>
            <a:off x="6875639" y="4945837"/>
            <a:ext cx="801475" cy="1016400"/>
          </a:xfrm>
          <a:prstGeom prst="rect">
            <a:avLst/>
          </a:prstGeom>
          <a:noFill/>
          <a:ln>
            <a:noFill/>
          </a:ln>
        </p:spPr>
      </p:pic>
      <p:pic>
        <p:nvPicPr>
          <p:cNvPr id="127" name="Google Shape;127;p15"/>
          <p:cNvPicPr preferRelativeResize="0"/>
          <p:nvPr/>
        </p:nvPicPr>
        <p:blipFill rotWithShape="1">
          <a:blip r:embed="rId17">
            <a:alphaModFix/>
          </a:blip>
          <a:srcRect l="13355" r="34107"/>
          <a:stretch/>
        </p:blipFill>
        <p:spPr>
          <a:xfrm>
            <a:off x="6375538" y="4865750"/>
            <a:ext cx="534388" cy="1016375"/>
          </a:xfrm>
          <a:prstGeom prst="rect">
            <a:avLst/>
          </a:prstGeom>
          <a:noFill/>
          <a:ln>
            <a:noFill/>
          </a:ln>
        </p:spPr>
      </p:pic>
      <p:pic>
        <p:nvPicPr>
          <p:cNvPr id="128" name="Google Shape;128;p15"/>
          <p:cNvPicPr preferRelativeResize="0"/>
          <p:nvPr/>
        </p:nvPicPr>
        <p:blipFill rotWithShape="1">
          <a:blip r:embed="rId18">
            <a:alphaModFix/>
          </a:blip>
          <a:srcRect l="12983" t="17748" r="13831" b="9060"/>
          <a:stretch/>
        </p:blipFill>
        <p:spPr>
          <a:xfrm>
            <a:off x="8503700" y="6008464"/>
            <a:ext cx="736301" cy="817212"/>
          </a:xfrm>
          <a:prstGeom prst="rect">
            <a:avLst/>
          </a:prstGeom>
          <a:noFill/>
          <a:ln>
            <a:noFill/>
          </a:ln>
        </p:spPr>
      </p:pic>
      <p:pic>
        <p:nvPicPr>
          <p:cNvPr id="129" name="Google Shape;129;p15"/>
          <p:cNvPicPr preferRelativeResize="0"/>
          <p:nvPr/>
        </p:nvPicPr>
        <p:blipFill rotWithShape="1">
          <a:blip r:embed="rId19">
            <a:alphaModFix/>
          </a:blip>
          <a:srcRect l="21561" t="2496" r="21787" b="13463"/>
          <a:stretch/>
        </p:blipFill>
        <p:spPr>
          <a:xfrm>
            <a:off x="4219212" y="5854905"/>
            <a:ext cx="670224" cy="1103519"/>
          </a:xfrm>
          <a:prstGeom prst="rect">
            <a:avLst/>
          </a:prstGeom>
          <a:noFill/>
          <a:ln>
            <a:noFill/>
          </a:ln>
        </p:spPr>
      </p:pic>
      <p:pic>
        <p:nvPicPr>
          <p:cNvPr id="130" name="Google Shape;130;p15"/>
          <p:cNvPicPr preferRelativeResize="0"/>
          <p:nvPr/>
        </p:nvPicPr>
        <p:blipFill rotWithShape="1">
          <a:blip r:embed="rId20">
            <a:alphaModFix/>
          </a:blip>
          <a:srcRect l="13526" t="18918" r="11578" b="10698"/>
          <a:stretch/>
        </p:blipFill>
        <p:spPr>
          <a:xfrm>
            <a:off x="4838625" y="6035745"/>
            <a:ext cx="801475" cy="835980"/>
          </a:xfrm>
          <a:prstGeom prst="rect">
            <a:avLst/>
          </a:prstGeom>
          <a:noFill/>
          <a:ln>
            <a:noFill/>
          </a:ln>
        </p:spPr>
      </p:pic>
      <p:pic>
        <p:nvPicPr>
          <p:cNvPr id="131" name="Google Shape;131;p15"/>
          <p:cNvPicPr preferRelativeResize="0"/>
          <p:nvPr/>
        </p:nvPicPr>
        <p:blipFill rotWithShape="1">
          <a:blip r:embed="rId21">
            <a:alphaModFix/>
          </a:blip>
          <a:srcRect l="13496" t="15300" r="13114" b="11175"/>
          <a:stretch/>
        </p:blipFill>
        <p:spPr>
          <a:xfrm>
            <a:off x="875300" y="5929075"/>
            <a:ext cx="859074" cy="955174"/>
          </a:xfrm>
          <a:prstGeom prst="rect">
            <a:avLst/>
          </a:prstGeom>
          <a:noFill/>
          <a:ln>
            <a:noFill/>
          </a:ln>
        </p:spPr>
      </p:pic>
      <p:pic>
        <p:nvPicPr>
          <p:cNvPr id="132" name="Google Shape;132;p15"/>
          <p:cNvPicPr preferRelativeResize="0"/>
          <p:nvPr/>
        </p:nvPicPr>
        <p:blipFill rotWithShape="1">
          <a:blip r:embed="rId22">
            <a:alphaModFix/>
          </a:blip>
          <a:srcRect l="12480" t="19568"/>
          <a:stretch/>
        </p:blipFill>
        <p:spPr>
          <a:xfrm>
            <a:off x="7870925" y="6023225"/>
            <a:ext cx="801475" cy="817499"/>
          </a:xfrm>
          <a:prstGeom prst="rect">
            <a:avLst/>
          </a:prstGeom>
          <a:noFill/>
          <a:ln>
            <a:noFill/>
          </a:ln>
        </p:spPr>
      </p:pic>
      <p:pic>
        <p:nvPicPr>
          <p:cNvPr id="133" name="Google Shape;133;p15"/>
          <p:cNvPicPr preferRelativeResize="0"/>
          <p:nvPr/>
        </p:nvPicPr>
        <p:blipFill rotWithShape="1">
          <a:blip r:embed="rId23">
            <a:alphaModFix/>
          </a:blip>
          <a:srcRect l="17657" t="19357" r="21093" b="7457"/>
          <a:stretch/>
        </p:blipFill>
        <p:spPr>
          <a:xfrm>
            <a:off x="3585000" y="6006386"/>
            <a:ext cx="670224" cy="888864"/>
          </a:xfrm>
          <a:prstGeom prst="rect">
            <a:avLst/>
          </a:prstGeom>
          <a:noFill/>
          <a:ln>
            <a:noFill/>
          </a:ln>
        </p:spPr>
      </p:pic>
      <p:pic>
        <p:nvPicPr>
          <p:cNvPr id="134" name="Google Shape;134;p15"/>
          <p:cNvPicPr preferRelativeResize="0"/>
          <p:nvPr/>
        </p:nvPicPr>
        <p:blipFill rotWithShape="1">
          <a:blip r:embed="rId24">
            <a:alphaModFix/>
          </a:blip>
          <a:srcRect l="12478" t="17748" r="14336" b="9060"/>
          <a:stretch/>
        </p:blipFill>
        <p:spPr>
          <a:xfrm>
            <a:off x="7213400" y="6081800"/>
            <a:ext cx="670224" cy="743876"/>
          </a:xfrm>
          <a:prstGeom prst="rect">
            <a:avLst/>
          </a:prstGeom>
          <a:noFill/>
          <a:ln>
            <a:noFill/>
          </a:ln>
        </p:spPr>
      </p:pic>
      <p:pic>
        <p:nvPicPr>
          <p:cNvPr id="135" name="Google Shape;135;p15"/>
          <p:cNvPicPr preferRelativeResize="0"/>
          <p:nvPr/>
        </p:nvPicPr>
        <p:blipFill rotWithShape="1">
          <a:blip r:embed="rId25">
            <a:alphaModFix/>
          </a:blip>
          <a:srcRect l="17849" t="19562" r="12478"/>
          <a:stretch/>
        </p:blipFill>
        <p:spPr>
          <a:xfrm>
            <a:off x="3025700" y="6044987"/>
            <a:ext cx="638025" cy="817499"/>
          </a:xfrm>
          <a:prstGeom prst="rect">
            <a:avLst/>
          </a:prstGeom>
          <a:noFill/>
          <a:ln>
            <a:noFill/>
          </a:ln>
        </p:spPr>
      </p:pic>
      <p:pic>
        <p:nvPicPr>
          <p:cNvPr id="136" name="Google Shape;136;p15"/>
          <p:cNvPicPr preferRelativeResize="0"/>
          <p:nvPr/>
        </p:nvPicPr>
        <p:blipFill>
          <a:blip r:embed="rId26">
            <a:alphaModFix/>
          </a:blip>
          <a:stretch>
            <a:fillRect/>
          </a:stretch>
        </p:blipFill>
        <p:spPr>
          <a:xfrm>
            <a:off x="6297638" y="5898469"/>
            <a:ext cx="915750" cy="1016383"/>
          </a:xfrm>
          <a:prstGeom prst="rect">
            <a:avLst/>
          </a:prstGeom>
          <a:noFill/>
          <a:ln>
            <a:noFill/>
          </a:ln>
        </p:spPr>
      </p:pic>
      <p:pic>
        <p:nvPicPr>
          <p:cNvPr id="137" name="Google Shape;137;p15"/>
          <p:cNvPicPr preferRelativeResize="0"/>
          <p:nvPr/>
        </p:nvPicPr>
        <p:blipFill rotWithShape="1">
          <a:blip r:embed="rId27">
            <a:alphaModFix/>
          </a:blip>
          <a:srcRect l="12478" t="19568" r="14336"/>
          <a:stretch/>
        </p:blipFill>
        <p:spPr>
          <a:xfrm>
            <a:off x="2331375" y="6023250"/>
            <a:ext cx="670224" cy="817475"/>
          </a:xfrm>
          <a:prstGeom prst="rect">
            <a:avLst/>
          </a:prstGeom>
          <a:noFill/>
          <a:ln>
            <a:noFill/>
          </a:ln>
        </p:spPr>
      </p:pic>
      <p:pic>
        <p:nvPicPr>
          <p:cNvPr id="138" name="Google Shape;138;p15"/>
          <p:cNvPicPr preferRelativeResize="0"/>
          <p:nvPr/>
        </p:nvPicPr>
        <p:blipFill rotWithShape="1">
          <a:blip r:embed="rId28">
            <a:alphaModFix/>
          </a:blip>
          <a:srcRect l="9967" t="15388" r="11236" b="12194"/>
          <a:stretch/>
        </p:blipFill>
        <p:spPr>
          <a:xfrm>
            <a:off x="5520325" y="6034950"/>
            <a:ext cx="801450" cy="817475"/>
          </a:xfrm>
          <a:prstGeom prst="rect">
            <a:avLst/>
          </a:prstGeom>
          <a:noFill/>
          <a:ln>
            <a:noFill/>
          </a:ln>
        </p:spPr>
      </p:pic>
      <p:pic>
        <p:nvPicPr>
          <p:cNvPr id="139" name="Google Shape;139;p15"/>
          <p:cNvPicPr preferRelativeResize="0"/>
          <p:nvPr/>
        </p:nvPicPr>
        <p:blipFill rotWithShape="1">
          <a:blip r:embed="rId29">
            <a:alphaModFix/>
          </a:blip>
          <a:srcRect l="14330" t="19568" r="12478"/>
          <a:stretch/>
        </p:blipFill>
        <p:spPr>
          <a:xfrm>
            <a:off x="1725075" y="6023225"/>
            <a:ext cx="670224" cy="817475"/>
          </a:xfrm>
          <a:prstGeom prst="rect">
            <a:avLst/>
          </a:prstGeom>
          <a:noFill/>
          <a:ln>
            <a:noFill/>
          </a:ln>
        </p:spPr>
      </p:pic>
      <p:pic>
        <p:nvPicPr>
          <p:cNvPr id="140" name="Google Shape;140;p15"/>
          <p:cNvPicPr preferRelativeResize="0"/>
          <p:nvPr/>
        </p:nvPicPr>
        <p:blipFill rotWithShape="1">
          <a:blip r:embed="rId4">
            <a:alphaModFix/>
          </a:blip>
          <a:srcRect l="9966" t="21760" b="-7"/>
          <a:stretch/>
        </p:blipFill>
        <p:spPr>
          <a:xfrm>
            <a:off x="4479013" y="5023522"/>
            <a:ext cx="915750" cy="861024"/>
          </a:xfrm>
          <a:prstGeom prst="rect">
            <a:avLst/>
          </a:prstGeom>
          <a:noFill/>
          <a:ln>
            <a:noFill/>
          </a:ln>
        </p:spPr>
      </p:pic>
      <p:pic>
        <p:nvPicPr>
          <p:cNvPr id="141" name="Google Shape;141;p15"/>
          <p:cNvPicPr preferRelativeResize="0"/>
          <p:nvPr/>
        </p:nvPicPr>
        <p:blipFill rotWithShape="1">
          <a:blip r:embed="rId5">
            <a:alphaModFix/>
          </a:blip>
          <a:srcRect l="15543" r="12061" b="13201"/>
          <a:stretch/>
        </p:blipFill>
        <p:spPr>
          <a:xfrm>
            <a:off x="3852837" y="4860063"/>
            <a:ext cx="736301" cy="955149"/>
          </a:xfrm>
          <a:prstGeom prst="rect">
            <a:avLst/>
          </a:prstGeom>
          <a:noFill/>
          <a:ln>
            <a:noFill/>
          </a:ln>
        </p:spPr>
      </p:pic>
      <p:pic>
        <p:nvPicPr>
          <p:cNvPr id="142" name="Google Shape;142;p15"/>
          <p:cNvPicPr preferRelativeResize="0"/>
          <p:nvPr/>
        </p:nvPicPr>
        <p:blipFill rotWithShape="1">
          <a:blip r:embed="rId6">
            <a:alphaModFix/>
          </a:blip>
          <a:srcRect l="15293" t="5928" r="10571" b="12412"/>
          <a:stretch/>
        </p:blipFill>
        <p:spPr>
          <a:xfrm>
            <a:off x="2447738" y="4860038"/>
            <a:ext cx="801475" cy="955174"/>
          </a:xfrm>
          <a:prstGeom prst="rect">
            <a:avLst/>
          </a:prstGeom>
          <a:noFill/>
          <a:ln>
            <a:noFill/>
          </a:ln>
        </p:spPr>
      </p:pic>
      <p:pic>
        <p:nvPicPr>
          <p:cNvPr id="143" name="Google Shape;143;p15"/>
          <p:cNvPicPr preferRelativeResize="0"/>
          <p:nvPr/>
        </p:nvPicPr>
        <p:blipFill rotWithShape="1">
          <a:blip r:embed="rId7">
            <a:alphaModFix/>
          </a:blip>
          <a:srcRect l="15296" t="18340" r="16597" b="18066"/>
          <a:stretch/>
        </p:blipFill>
        <p:spPr>
          <a:xfrm>
            <a:off x="1823263" y="5002000"/>
            <a:ext cx="736301" cy="743876"/>
          </a:xfrm>
          <a:prstGeom prst="rect">
            <a:avLst/>
          </a:prstGeom>
          <a:noFill/>
          <a:ln>
            <a:noFill/>
          </a:ln>
        </p:spPr>
      </p:pic>
      <p:pic>
        <p:nvPicPr>
          <p:cNvPr id="144" name="Google Shape;144;p15"/>
          <p:cNvPicPr preferRelativeResize="0"/>
          <p:nvPr/>
        </p:nvPicPr>
        <p:blipFill rotWithShape="1">
          <a:blip r:embed="rId8">
            <a:alphaModFix/>
          </a:blip>
          <a:srcRect l="15296" r="16597"/>
          <a:stretch/>
        </p:blipFill>
        <p:spPr>
          <a:xfrm>
            <a:off x="1105013" y="4787450"/>
            <a:ext cx="736301" cy="1169724"/>
          </a:xfrm>
          <a:prstGeom prst="rect">
            <a:avLst/>
          </a:prstGeom>
          <a:noFill/>
          <a:ln>
            <a:noFill/>
          </a:ln>
        </p:spPr>
      </p:pic>
      <p:pic>
        <p:nvPicPr>
          <p:cNvPr id="145" name="Google Shape;145;p15"/>
          <p:cNvPicPr preferRelativeResize="0"/>
          <p:nvPr/>
        </p:nvPicPr>
        <p:blipFill rotWithShape="1">
          <a:blip r:embed="rId9">
            <a:alphaModFix/>
          </a:blip>
          <a:srcRect l="15296" t="18345" r="16597" b="11768"/>
          <a:stretch/>
        </p:blipFill>
        <p:spPr>
          <a:xfrm>
            <a:off x="3179388" y="4965188"/>
            <a:ext cx="736301" cy="817499"/>
          </a:xfrm>
          <a:prstGeom prst="rect">
            <a:avLst/>
          </a:prstGeom>
          <a:noFill/>
          <a:ln>
            <a:noFill/>
          </a:ln>
        </p:spPr>
      </p:pic>
      <p:pic>
        <p:nvPicPr>
          <p:cNvPr id="146" name="Google Shape;146;p15"/>
          <p:cNvPicPr preferRelativeResize="0"/>
          <p:nvPr/>
        </p:nvPicPr>
        <p:blipFill>
          <a:blip r:embed="rId10">
            <a:alphaModFix/>
          </a:blip>
          <a:stretch>
            <a:fillRect/>
          </a:stretch>
        </p:blipFill>
        <p:spPr>
          <a:xfrm>
            <a:off x="181844" y="4752769"/>
            <a:ext cx="1081170" cy="1169743"/>
          </a:xfrm>
          <a:prstGeom prst="rect">
            <a:avLst/>
          </a:prstGeom>
          <a:noFill/>
          <a:ln>
            <a:noFill/>
          </a:ln>
        </p:spPr>
      </p:pic>
      <p:pic>
        <p:nvPicPr>
          <p:cNvPr id="147" name="Google Shape;147;p15"/>
          <p:cNvPicPr preferRelativeResize="0"/>
          <p:nvPr/>
        </p:nvPicPr>
        <p:blipFill rotWithShape="1">
          <a:blip r:embed="rId11">
            <a:alphaModFix/>
          </a:blip>
          <a:srcRect l="13114" t="18343" r="13496" b="8045"/>
          <a:stretch/>
        </p:blipFill>
        <p:spPr>
          <a:xfrm>
            <a:off x="41100" y="5962225"/>
            <a:ext cx="859074" cy="861024"/>
          </a:xfrm>
          <a:prstGeom prst="rect">
            <a:avLst/>
          </a:prstGeom>
          <a:noFill/>
          <a:ln>
            <a:noFill/>
          </a:ln>
        </p:spPr>
      </p:pic>
      <p:pic>
        <p:nvPicPr>
          <p:cNvPr id="148" name="Google Shape;148;p15"/>
          <p:cNvPicPr preferRelativeResize="0"/>
          <p:nvPr/>
        </p:nvPicPr>
        <p:blipFill rotWithShape="1">
          <a:blip r:embed="rId12">
            <a:alphaModFix/>
          </a:blip>
          <a:srcRect l="15536" r="12068" b="12541"/>
          <a:stretch/>
        </p:blipFill>
        <p:spPr>
          <a:xfrm>
            <a:off x="5277013" y="4898800"/>
            <a:ext cx="736301" cy="888875"/>
          </a:xfrm>
          <a:prstGeom prst="rect">
            <a:avLst/>
          </a:prstGeom>
          <a:noFill/>
          <a:ln>
            <a:noFill/>
          </a:ln>
        </p:spPr>
      </p:pic>
      <p:pic>
        <p:nvPicPr>
          <p:cNvPr id="149" name="Google Shape;149;p15"/>
          <p:cNvPicPr preferRelativeResize="0"/>
          <p:nvPr/>
        </p:nvPicPr>
        <p:blipFill rotWithShape="1">
          <a:blip r:embed="rId13">
            <a:alphaModFix/>
          </a:blip>
          <a:srcRect l="28924" r="29730"/>
          <a:stretch/>
        </p:blipFill>
        <p:spPr>
          <a:xfrm>
            <a:off x="5926350" y="4898775"/>
            <a:ext cx="420525" cy="1016375"/>
          </a:xfrm>
          <a:prstGeom prst="rect">
            <a:avLst/>
          </a:prstGeom>
          <a:noFill/>
          <a:ln>
            <a:noFill/>
          </a:ln>
        </p:spPr>
      </p:pic>
      <p:pic>
        <p:nvPicPr>
          <p:cNvPr id="150" name="Google Shape;150;p15"/>
          <p:cNvPicPr preferRelativeResize="0"/>
          <p:nvPr/>
        </p:nvPicPr>
        <p:blipFill>
          <a:blip r:embed="rId14">
            <a:alphaModFix/>
          </a:blip>
          <a:stretch>
            <a:fillRect/>
          </a:stretch>
        </p:blipFill>
        <p:spPr>
          <a:xfrm>
            <a:off x="8005688" y="4865744"/>
            <a:ext cx="1017101" cy="1016369"/>
          </a:xfrm>
          <a:prstGeom prst="rect">
            <a:avLst/>
          </a:prstGeom>
          <a:noFill/>
          <a:ln>
            <a:noFill/>
          </a:ln>
        </p:spPr>
      </p:pic>
      <p:pic>
        <p:nvPicPr>
          <p:cNvPr id="151" name="Google Shape;151;p15"/>
          <p:cNvPicPr preferRelativeResize="0"/>
          <p:nvPr/>
        </p:nvPicPr>
        <p:blipFill rotWithShape="1">
          <a:blip r:embed="rId15">
            <a:alphaModFix/>
          </a:blip>
          <a:srcRect l="29885" r="26119"/>
          <a:stretch/>
        </p:blipFill>
        <p:spPr>
          <a:xfrm>
            <a:off x="7585162" y="4976438"/>
            <a:ext cx="420525" cy="955174"/>
          </a:xfrm>
          <a:prstGeom prst="rect">
            <a:avLst/>
          </a:prstGeom>
          <a:noFill/>
          <a:ln>
            <a:noFill/>
          </a:ln>
        </p:spPr>
      </p:pic>
      <p:pic>
        <p:nvPicPr>
          <p:cNvPr id="152" name="Google Shape;152;p15"/>
          <p:cNvPicPr preferRelativeResize="0"/>
          <p:nvPr/>
        </p:nvPicPr>
        <p:blipFill rotWithShape="1">
          <a:blip r:embed="rId16">
            <a:alphaModFix/>
          </a:blip>
          <a:srcRect l="12642" t="8475" r="15238"/>
          <a:stretch/>
        </p:blipFill>
        <p:spPr>
          <a:xfrm>
            <a:off x="6860989" y="4945837"/>
            <a:ext cx="801475" cy="1016400"/>
          </a:xfrm>
          <a:prstGeom prst="rect">
            <a:avLst/>
          </a:prstGeom>
          <a:noFill/>
          <a:ln>
            <a:noFill/>
          </a:ln>
        </p:spPr>
      </p:pic>
      <p:pic>
        <p:nvPicPr>
          <p:cNvPr id="153" name="Google Shape;153;p15"/>
          <p:cNvPicPr preferRelativeResize="0"/>
          <p:nvPr/>
        </p:nvPicPr>
        <p:blipFill rotWithShape="1">
          <a:blip r:embed="rId17">
            <a:alphaModFix/>
          </a:blip>
          <a:srcRect l="13355" r="34107"/>
          <a:stretch/>
        </p:blipFill>
        <p:spPr>
          <a:xfrm>
            <a:off x="6360888" y="4865750"/>
            <a:ext cx="534388" cy="1016375"/>
          </a:xfrm>
          <a:prstGeom prst="rect">
            <a:avLst/>
          </a:prstGeom>
          <a:noFill/>
          <a:ln>
            <a:noFill/>
          </a:ln>
        </p:spPr>
      </p:pic>
      <p:pic>
        <p:nvPicPr>
          <p:cNvPr id="154" name="Google Shape;154;p15"/>
          <p:cNvPicPr preferRelativeResize="0"/>
          <p:nvPr/>
        </p:nvPicPr>
        <p:blipFill rotWithShape="1">
          <a:blip r:embed="rId18">
            <a:alphaModFix/>
          </a:blip>
          <a:srcRect l="12983" t="17748" r="13831" b="9060"/>
          <a:stretch/>
        </p:blipFill>
        <p:spPr>
          <a:xfrm>
            <a:off x="8489050" y="6008464"/>
            <a:ext cx="736301" cy="817212"/>
          </a:xfrm>
          <a:prstGeom prst="rect">
            <a:avLst/>
          </a:prstGeom>
          <a:noFill/>
          <a:ln>
            <a:noFill/>
          </a:ln>
        </p:spPr>
      </p:pic>
      <p:pic>
        <p:nvPicPr>
          <p:cNvPr id="155" name="Google Shape;155;p15"/>
          <p:cNvPicPr preferRelativeResize="0"/>
          <p:nvPr/>
        </p:nvPicPr>
        <p:blipFill rotWithShape="1">
          <a:blip r:embed="rId19">
            <a:alphaModFix/>
          </a:blip>
          <a:srcRect l="21561" t="2496" r="21787" b="13463"/>
          <a:stretch/>
        </p:blipFill>
        <p:spPr>
          <a:xfrm>
            <a:off x="4204562" y="5854905"/>
            <a:ext cx="670224" cy="1103519"/>
          </a:xfrm>
          <a:prstGeom prst="rect">
            <a:avLst/>
          </a:prstGeom>
          <a:noFill/>
          <a:ln>
            <a:noFill/>
          </a:ln>
        </p:spPr>
      </p:pic>
      <p:pic>
        <p:nvPicPr>
          <p:cNvPr id="156" name="Google Shape;156;p15"/>
          <p:cNvPicPr preferRelativeResize="0"/>
          <p:nvPr/>
        </p:nvPicPr>
        <p:blipFill rotWithShape="1">
          <a:blip r:embed="rId20">
            <a:alphaModFix/>
          </a:blip>
          <a:srcRect l="13526" t="18918" r="11578" b="10698"/>
          <a:stretch/>
        </p:blipFill>
        <p:spPr>
          <a:xfrm>
            <a:off x="4823975" y="6035745"/>
            <a:ext cx="801475" cy="835980"/>
          </a:xfrm>
          <a:prstGeom prst="rect">
            <a:avLst/>
          </a:prstGeom>
          <a:noFill/>
          <a:ln>
            <a:noFill/>
          </a:ln>
        </p:spPr>
      </p:pic>
      <p:pic>
        <p:nvPicPr>
          <p:cNvPr id="157" name="Google Shape;157;p15"/>
          <p:cNvPicPr preferRelativeResize="0"/>
          <p:nvPr/>
        </p:nvPicPr>
        <p:blipFill rotWithShape="1">
          <a:blip r:embed="rId21">
            <a:alphaModFix/>
          </a:blip>
          <a:srcRect l="13496" t="15300" r="13114" b="11175"/>
          <a:stretch/>
        </p:blipFill>
        <p:spPr>
          <a:xfrm>
            <a:off x="860650" y="5929075"/>
            <a:ext cx="859074" cy="955174"/>
          </a:xfrm>
          <a:prstGeom prst="rect">
            <a:avLst/>
          </a:prstGeom>
          <a:noFill/>
          <a:ln>
            <a:noFill/>
          </a:ln>
        </p:spPr>
      </p:pic>
      <p:pic>
        <p:nvPicPr>
          <p:cNvPr id="158" name="Google Shape;158;p15"/>
          <p:cNvPicPr preferRelativeResize="0"/>
          <p:nvPr/>
        </p:nvPicPr>
        <p:blipFill rotWithShape="1">
          <a:blip r:embed="rId22">
            <a:alphaModFix/>
          </a:blip>
          <a:srcRect l="12480" t="19568"/>
          <a:stretch/>
        </p:blipFill>
        <p:spPr>
          <a:xfrm>
            <a:off x="7856275" y="6023225"/>
            <a:ext cx="801475" cy="817499"/>
          </a:xfrm>
          <a:prstGeom prst="rect">
            <a:avLst/>
          </a:prstGeom>
          <a:noFill/>
          <a:ln>
            <a:noFill/>
          </a:ln>
        </p:spPr>
      </p:pic>
      <p:pic>
        <p:nvPicPr>
          <p:cNvPr id="159" name="Google Shape;159;p15"/>
          <p:cNvPicPr preferRelativeResize="0"/>
          <p:nvPr/>
        </p:nvPicPr>
        <p:blipFill rotWithShape="1">
          <a:blip r:embed="rId23">
            <a:alphaModFix/>
          </a:blip>
          <a:srcRect l="17657" t="19357" r="21093" b="7457"/>
          <a:stretch/>
        </p:blipFill>
        <p:spPr>
          <a:xfrm>
            <a:off x="3570350" y="6006386"/>
            <a:ext cx="670224" cy="888864"/>
          </a:xfrm>
          <a:prstGeom prst="rect">
            <a:avLst/>
          </a:prstGeom>
          <a:noFill/>
          <a:ln>
            <a:noFill/>
          </a:ln>
        </p:spPr>
      </p:pic>
      <p:pic>
        <p:nvPicPr>
          <p:cNvPr id="160" name="Google Shape;160;p15"/>
          <p:cNvPicPr preferRelativeResize="0"/>
          <p:nvPr/>
        </p:nvPicPr>
        <p:blipFill rotWithShape="1">
          <a:blip r:embed="rId24">
            <a:alphaModFix/>
          </a:blip>
          <a:srcRect l="12478" t="17748" r="14336" b="9060"/>
          <a:stretch/>
        </p:blipFill>
        <p:spPr>
          <a:xfrm>
            <a:off x="7198750" y="6081800"/>
            <a:ext cx="670224" cy="743876"/>
          </a:xfrm>
          <a:prstGeom prst="rect">
            <a:avLst/>
          </a:prstGeom>
          <a:noFill/>
          <a:ln>
            <a:noFill/>
          </a:ln>
        </p:spPr>
      </p:pic>
      <p:pic>
        <p:nvPicPr>
          <p:cNvPr id="161" name="Google Shape;161;p15"/>
          <p:cNvPicPr preferRelativeResize="0"/>
          <p:nvPr/>
        </p:nvPicPr>
        <p:blipFill rotWithShape="1">
          <a:blip r:embed="rId25">
            <a:alphaModFix/>
          </a:blip>
          <a:srcRect l="17849" t="19562" r="12478"/>
          <a:stretch/>
        </p:blipFill>
        <p:spPr>
          <a:xfrm>
            <a:off x="3011050" y="6044987"/>
            <a:ext cx="638025" cy="817499"/>
          </a:xfrm>
          <a:prstGeom prst="rect">
            <a:avLst/>
          </a:prstGeom>
          <a:noFill/>
          <a:ln>
            <a:noFill/>
          </a:ln>
        </p:spPr>
      </p:pic>
      <p:pic>
        <p:nvPicPr>
          <p:cNvPr id="162" name="Google Shape;162;p15"/>
          <p:cNvPicPr preferRelativeResize="0"/>
          <p:nvPr/>
        </p:nvPicPr>
        <p:blipFill>
          <a:blip r:embed="rId26">
            <a:alphaModFix/>
          </a:blip>
          <a:stretch>
            <a:fillRect/>
          </a:stretch>
        </p:blipFill>
        <p:spPr>
          <a:xfrm>
            <a:off x="6282988" y="5898469"/>
            <a:ext cx="915750" cy="1016383"/>
          </a:xfrm>
          <a:prstGeom prst="rect">
            <a:avLst/>
          </a:prstGeom>
          <a:noFill/>
          <a:ln>
            <a:noFill/>
          </a:ln>
        </p:spPr>
      </p:pic>
      <p:pic>
        <p:nvPicPr>
          <p:cNvPr id="163" name="Google Shape;163;p15"/>
          <p:cNvPicPr preferRelativeResize="0"/>
          <p:nvPr/>
        </p:nvPicPr>
        <p:blipFill rotWithShape="1">
          <a:blip r:embed="rId27">
            <a:alphaModFix/>
          </a:blip>
          <a:srcRect l="12478" t="19568" r="14336"/>
          <a:stretch/>
        </p:blipFill>
        <p:spPr>
          <a:xfrm>
            <a:off x="2316725" y="6023250"/>
            <a:ext cx="670224" cy="817475"/>
          </a:xfrm>
          <a:prstGeom prst="rect">
            <a:avLst/>
          </a:prstGeom>
          <a:noFill/>
          <a:ln>
            <a:noFill/>
          </a:ln>
        </p:spPr>
      </p:pic>
      <p:pic>
        <p:nvPicPr>
          <p:cNvPr id="164" name="Google Shape;164;p15"/>
          <p:cNvPicPr preferRelativeResize="0"/>
          <p:nvPr/>
        </p:nvPicPr>
        <p:blipFill rotWithShape="1">
          <a:blip r:embed="rId28">
            <a:alphaModFix/>
          </a:blip>
          <a:srcRect l="9967" t="15388" r="11236" b="12194"/>
          <a:stretch/>
        </p:blipFill>
        <p:spPr>
          <a:xfrm>
            <a:off x="5505675" y="6034950"/>
            <a:ext cx="801450" cy="817475"/>
          </a:xfrm>
          <a:prstGeom prst="rect">
            <a:avLst/>
          </a:prstGeom>
          <a:noFill/>
          <a:ln>
            <a:noFill/>
          </a:ln>
        </p:spPr>
      </p:pic>
      <p:pic>
        <p:nvPicPr>
          <p:cNvPr id="165" name="Google Shape;165;p15"/>
          <p:cNvPicPr preferRelativeResize="0"/>
          <p:nvPr/>
        </p:nvPicPr>
        <p:blipFill rotWithShape="1">
          <a:blip r:embed="rId29">
            <a:alphaModFix/>
          </a:blip>
          <a:srcRect l="14330" t="19568" r="12478"/>
          <a:stretch/>
        </p:blipFill>
        <p:spPr>
          <a:xfrm>
            <a:off x="1710425" y="6023225"/>
            <a:ext cx="670224" cy="8174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1"/>
        <p:cNvGrpSpPr/>
        <p:nvPr/>
      </p:nvGrpSpPr>
      <p:grpSpPr>
        <a:xfrm>
          <a:off x="0" y="0"/>
          <a:ext cx="0" cy="0"/>
          <a:chOff x="0" y="0"/>
          <a:chExt cx="0" cy="0"/>
        </a:xfrm>
      </p:grpSpPr>
      <p:sp>
        <p:nvSpPr>
          <p:cNvPr id="792" name="Google Shape;792;p42"/>
          <p:cNvSpPr txBox="1"/>
          <p:nvPr/>
        </p:nvSpPr>
        <p:spPr>
          <a:xfrm>
            <a:off x="349250" y="1518700"/>
            <a:ext cx="4191000" cy="7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3" name="Google Shape;793;p42"/>
          <p:cNvSpPr txBox="1"/>
          <p:nvPr/>
        </p:nvSpPr>
        <p:spPr>
          <a:xfrm>
            <a:off x="349250" y="2248900"/>
            <a:ext cx="4191000" cy="7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4" name="Google Shape;794;p42"/>
          <p:cNvSpPr txBox="1"/>
          <p:nvPr/>
        </p:nvSpPr>
        <p:spPr>
          <a:xfrm>
            <a:off x="349250" y="2979100"/>
            <a:ext cx="4191000" cy="7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5" name="Google Shape;795;p42"/>
          <p:cNvSpPr txBox="1"/>
          <p:nvPr/>
        </p:nvSpPr>
        <p:spPr>
          <a:xfrm>
            <a:off x="349250" y="3709300"/>
            <a:ext cx="4191000" cy="7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6" name="Google Shape;796;p42"/>
          <p:cNvSpPr txBox="1"/>
          <p:nvPr/>
        </p:nvSpPr>
        <p:spPr>
          <a:xfrm>
            <a:off x="349250" y="4439500"/>
            <a:ext cx="4191000" cy="7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7" name="Google Shape;797;p42"/>
          <p:cNvSpPr txBox="1"/>
          <p:nvPr/>
        </p:nvSpPr>
        <p:spPr>
          <a:xfrm>
            <a:off x="349250" y="5169700"/>
            <a:ext cx="4191000" cy="7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8" name="Google Shape;798;p42"/>
          <p:cNvSpPr txBox="1"/>
          <p:nvPr/>
        </p:nvSpPr>
        <p:spPr>
          <a:xfrm>
            <a:off x="349250" y="5830100"/>
            <a:ext cx="4191000" cy="73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2"/>
        <p:cNvGrpSpPr/>
        <p:nvPr/>
      </p:nvGrpSpPr>
      <p:grpSpPr>
        <a:xfrm>
          <a:off x="0" y="0"/>
          <a:ext cx="0" cy="0"/>
          <a:chOff x="0" y="0"/>
          <a:chExt cx="0" cy="0"/>
        </a:xfrm>
      </p:grpSpPr>
      <p:sp>
        <p:nvSpPr>
          <p:cNvPr id="803" name="Google Shape;803;p43"/>
          <p:cNvSpPr txBox="1"/>
          <p:nvPr/>
        </p:nvSpPr>
        <p:spPr>
          <a:xfrm>
            <a:off x="7143750" y="2756950"/>
            <a:ext cx="1778100" cy="8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4" name="Google Shape;804;p43"/>
          <p:cNvSpPr txBox="1"/>
          <p:nvPr/>
        </p:nvSpPr>
        <p:spPr>
          <a:xfrm>
            <a:off x="4248150" y="3734850"/>
            <a:ext cx="1778100" cy="8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5" name="Google Shape;805;p43"/>
          <p:cNvSpPr txBox="1"/>
          <p:nvPr/>
        </p:nvSpPr>
        <p:spPr>
          <a:xfrm>
            <a:off x="1225550" y="3734850"/>
            <a:ext cx="1778100" cy="8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6" name="Google Shape;806;p43"/>
          <p:cNvSpPr txBox="1"/>
          <p:nvPr/>
        </p:nvSpPr>
        <p:spPr>
          <a:xfrm>
            <a:off x="4248150" y="4706400"/>
            <a:ext cx="1778100" cy="8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p43"/>
          <p:cNvSpPr txBox="1"/>
          <p:nvPr/>
        </p:nvSpPr>
        <p:spPr>
          <a:xfrm>
            <a:off x="7753350" y="3366550"/>
            <a:ext cx="1778100" cy="8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8" name="Google Shape;808;p43"/>
          <p:cNvSpPr txBox="1"/>
          <p:nvPr/>
        </p:nvSpPr>
        <p:spPr>
          <a:xfrm>
            <a:off x="7143750" y="4706400"/>
            <a:ext cx="1778100" cy="8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9" name="Google Shape;809;p43"/>
          <p:cNvSpPr txBox="1"/>
          <p:nvPr/>
        </p:nvSpPr>
        <p:spPr>
          <a:xfrm>
            <a:off x="1225550" y="5709700"/>
            <a:ext cx="1778100" cy="8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0" name="Google Shape;810;p43"/>
          <p:cNvSpPr txBox="1"/>
          <p:nvPr/>
        </p:nvSpPr>
        <p:spPr>
          <a:xfrm>
            <a:off x="7143750" y="5709700"/>
            <a:ext cx="1778100" cy="8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4"/>
        <p:cNvGrpSpPr/>
        <p:nvPr/>
      </p:nvGrpSpPr>
      <p:grpSpPr>
        <a:xfrm>
          <a:off x="0" y="0"/>
          <a:ext cx="0" cy="0"/>
          <a:chOff x="0" y="0"/>
          <a:chExt cx="0" cy="0"/>
        </a:xfrm>
      </p:grpSpPr>
      <p:pic>
        <p:nvPicPr>
          <p:cNvPr id="815" name="Google Shape;815;p44"/>
          <p:cNvPicPr preferRelativeResize="0"/>
          <p:nvPr/>
        </p:nvPicPr>
        <p:blipFill>
          <a:blip r:embed="rId4">
            <a:alphaModFix/>
          </a:blip>
          <a:stretch>
            <a:fillRect/>
          </a:stretch>
        </p:blipFill>
        <p:spPr>
          <a:xfrm>
            <a:off x="6937575" y="1377013"/>
            <a:ext cx="919120" cy="429975"/>
          </a:xfrm>
          <a:prstGeom prst="rect">
            <a:avLst/>
          </a:prstGeom>
          <a:noFill/>
          <a:ln>
            <a:noFill/>
          </a:ln>
        </p:spPr>
      </p:pic>
      <p:pic>
        <p:nvPicPr>
          <p:cNvPr id="816" name="Google Shape;816;p44"/>
          <p:cNvPicPr preferRelativeResize="0"/>
          <p:nvPr/>
        </p:nvPicPr>
        <p:blipFill>
          <a:blip r:embed="rId5">
            <a:alphaModFix/>
          </a:blip>
          <a:stretch>
            <a:fillRect/>
          </a:stretch>
        </p:blipFill>
        <p:spPr>
          <a:xfrm>
            <a:off x="5250089" y="1831825"/>
            <a:ext cx="549045" cy="565340"/>
          </a:xfrm>
          <a:prstGeom prst="rect">
            <a:avLst/>
          </a:prstGeom>
          <a:noFill/>
          <a:ln>
            <a:noFill/>
          </a:ln>
        </p:spPr>
      </p:pic>
      <p:pic>
        <p:nvPicPr>
          <p:cNvPr id="817" name="Google Shape;817;p44"/>
          <p:cNvPicPr preferRelativeResize="0"/>
          <p:nvPr/>
        </p:nvPicPr>
        <p:blipFill>
          <a:blip r:embed="rId6">
            <a:alphaModFix/>
          </a:blip>
          <a:stretch>
            <a:fillRect/>
          </a:stretch>
        </p:blipFill>
        <p:spPr>
          <a:xfrm>
            <a:off x="5756975" y="1377025"/>
            <a:ext cx="1294875" cy="454800"/>
          </a:xfrm>
          <a:prstGeom prst="rect">
            <a:avLst/>
          </a:prstGeom>
          <a:noFill/>
          <a:ln>
            <a:noFill/>
          </a:ln>
        </p:spPr>
      </p:pic>
      <p:pic>
        <p:nvPicPr>
          <p:cNvPr id="818" name="Google Shape;818;p44"/>
          <p:cNvPicPr preferRelativeResize="0"/>
          <p:nvPr/>
        </p:nvPicPr>
        <p:blipFill>
          <a:blip r:embed="rId5">
            <a:alphaModFix/>
          </a:blip>
          <a:stretch>
            <a:fillRect/>
          </a:stretch>
        </p:blipFill>
        <p:spPr>
          <a:xfrm>
            <a:off x="5250089" y="913400"/>
            <a:ext cx="549045" cy="565340"/>
          </a:xfrm>
          <a:prstGeom prst="rect">
            <a:avLst/>
          </a:prstGeom>
          <a:noFill/>
          <a:ln>
            <a:noFill/>
          </a:ln>
        </p:spPr>
      </p:pic>
      <p:pic>
        <p:nvPicPr>
          <p:cNvPr id="819" name="Google Shape;819;p44"/>
          <p:cNvPicPr preferRelativeResize="0"/>
          <p:nvPr/>
        </p:nvPicPr>
        <p:blipFill>
          <a:blip r:embed="rId7">
            <a:alphaModFix/>
          </a:blip>
          <a:stretch>
            <a:fillRect/>
          </a:stretch>
        </p:blipFill>
        <p:spPr>
          <a:xfrm>
            <a:off x="5250107" y="1377035"/>
            <a:ext cx="564087" cy="565340"/>
          </a:xfrm>
          <a:prstGeom prst="rect">
            <a:avLst/>
          </a:prstGeom>
          <a:noFill/>
          <a:ln>
            <a:noFill/>
          </a:ln>
        </p:spPr>
      </p:pic>
      <p:sp>
        <p:nvSpPr>
          <p:cNvPr id="820" name="Google Shape;820;p44"/>
          <p:cNvSpPr txBox="1"/>
          <p:nvPr/>
        </p:nvSpPr>
        <p:spPr>
          <a:xfrm>
            <a:off x="7129175" y="13770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pic>
        <p:nvPicPr>
          <p:cNvPr id="821" name="Google Shape;821;p44"/>
          <p:cNvPicPr preferRelativeResize="0"/>
          <p:nvPr/>
        </p:nvPicPr>
        <p:blipFill>
          <a:blip r:embed="rId4">
            <a:alphaModFix/>
          </a:blip>
          <a:stretch>
            <a:fillRect/>
          </a:stretch>
        </p:blipFill>
        <p:spPr>
          <a:xfrm>
            <a:off x="6937575" y="1831813"/>
            <a:ext cx="919120" cy="429975"/>
          </a:xfrm>
          <a:prstGeom prst="rect">
            <a:avLst/>
          </a:prstGeom>
          <a:noFill/>
          <a:ln>
            <a:noFill/>
          </a:ln>
        </p:spPr>
      </p:pic>
      <p:pic>
        <p:nvPicPr>
          <p:cNvPr id="822" name="Google Shape;822;p44"/>
          <p:cNvPicPr preferRelativeResize="0"/>
          <p:nvPr/>
        </p:nvPicPr>
        <p:blipFill>
          <a:blip r:embed="rId6">
            <a:alphaModFix/>
          </a:blip>
          <a:stretch>
            <a:fillRect/>
          </a:stretch>
        </p:blipFill>
        <p:spPr>
          <a:xfrm>
            <a:off x="5756975" y="1831825"/>
            <a:ext cx="1294875" cy="454800"/>
          </a:xfrm>
          <a:prstGeom prst="rect">
            <a:avLst/>
          </a:prstGeom>
          <a:noFill/>
          <a:ln>
            <a:noFill/>
          </a:ln>
        </p:spPr>
      </p:pic>
      <p:sp>
        <p:nvSpPr>
          <p:cNvPr id="823" name="Google Shape;823;p44"/>
          <p:cNvSpPr txBox="1"/>
          <p:nvPr/>
        </p:nvSpPr>
        <p:spPr>
          <a:xfrm>
            <a:off x="7129175" y="18318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pic>
        <p:nvPicPr>
          <p:cNvPr id="824" name="Google Shape;824;p44"/>
          <p:cNvPicPr preferRelativeResize="0"/>
          <p:nvPr/>
        </p:nvPicPr>
        <p:blipFill>
          <a:blip r:embed="rId8">
            <a:alphaModFix/>
          </a:blip>
          <a:stretch>
            <a:fillRect/>
          </a:stretch>
        </p:blipFill>
        <p:spPr>
          <a:xfrm>
            <a:off x="-37625" y="1740729"/>
            <a:ext cx="586650" cy="565340"/>
          </a:xfrm>
          <a:prstGeom prst="rect">
            <a:avLst/>
          </a:prstGeom>
          <a:noFill/>
          <a:ln>
            <a:noFill/>
          </a:ln>
        </p:spPr>
      </p:pic>
      <p:pic>
        <p:nvPicPr>
          <p:cNvPr id="825" name="Google Shape;825;p44"/>
          <p:cNvPicPr preferRelativeResize="0"/>
          <p:nvPr/>
        </p:nvPicPr>
        <p:blipFill>
          <a:blip r:embed="rId5">
            <a:alphaModFix/>
          </a:blip>
          <a:stretch>
            <a:fillRect/>
          </a:stretch>
        </p:blipFill>
        <p:spPr>
          <a:xfrm>
            <a:off x="549014" y="1740725"/>
            <a:ext cx="549045" cy="565340"/>
          </a:xfrm>
          <a:prstGeom prst="rect">
            <a:avLst/>
          </a:prstGeom>
          <a:noFill/>
          <a:ln>
            <a:noFill/>
          </a:ln>
        </p:spPr>
      </p:pic>
      <p:pic>
        <p:nvPicPr>
          <p:cNvPr id="826" name="Google Shape;826;p44"/>
          <p:cNvPicPr preferRelativeResize="0"/>
          <p:nvPr/>
        </p:nvPicPr>
        <p:blipFill>
          <a:blip r:embed="rId7">
            <a:alphaModFix/>
          </a:blip>
          <a:stretch>
            <a:fillRect/>
          </a:stretch>
        </p:blipFill>
        <p:spPr>
          <a:xfrm>
            <a:off x="1132482" y="1740735"/>
            <a:ext cx="564087" cy="565340"/>
          </a:xfrm>
          <a:prstGeom prst="rect">
            <a:avLst/>
          </a:prstGeom>
          <a:noFill/>
          <a:ln>
            <a:noFill/>
          </a:ln>
        </p:spPr>
      </p:pic>
      <p:pic>
        <p:nvPicPr>
          <p:cNvPr id="827" name="Google Shape;827;p44"/>
          <p:cNvPicPr preferRelativeResize="0"/>
          <p:nvPr/>
        </p:nvPicPr>
        <p:blipFill>
          <a:blip r:embed="rId9">
            <a:alphaModFix/>
          </a:blip>
          <a:stretch>
            <a:fillRect/>
          </a:stretch>
        </p:blipFill>
        <p:spPr>
          <a:xfrm>
            <a:off x="1608553" y="1740725"/>
            <a:ext cx="639299" cy="565340"/>
          </a:xfrm>
          <a:prstGeom prst="rect">
            <a:avLst/>
          </a:prstGeom>
          <a:noFill/>
          <a:ln>
            <a:noFill/>
          </a:ln>
        </p:spPr>
      </p:pic>
      <p:pic>
        <p:nvPicPr>
          <p:cNvPr id="828" name="Google Shape;828;p44"/>
          <p:cNvPicPr preferRelativeResize="0"/>
          <p:nvPr/>
        </p:nvPicPr>
        <p:blipFill>
          <a:blip r:embed="rId6">
            <a:alphaModFix/>
          </a:blip>
          <a:stretch>
            <a:fillRect/>
          </a:stretch>
        </p:blipFill>
        <p:spPr>
          <a:xfrm>
            <a:off x="176100" y="2306075"/>
            <a:ext cx="1294875" cy="454800"/>
          </a:xfrm>
          <a:prstGeom prst="rect">
            <a:avLst/>
          </a:prstGeom>
          <a:noFill/>
          <a:ln>
            <a:noFill/>
          </a:ln>
        </p:spPr>
      </p:pic>
      <p:pic>
        <p:nvPicPr>
          <p:cNvPr id="829" name="Google Shape;829;p44"/>
          <p:cNvPicPr preferRelativeResize="0"/>
          <p:nvPr/>
        </p:nvPicPr>
        <p:blipFill>
          <a:blip r:embed="rId8">
            <a:alphaModFix/>
          </a:blip>
          <a:stretch>
            <a:fillRect/>
          </a:stretch>
        </p:blipFill>
        <p:spPr>
          <a:xfrm>
            <a:off x="-37625" y="1740729"/>
            <a:ext cx="586650" cy="565340"/>
          </a:xfrm>
          <a:prstGeom prst="rect">
            <a:avLst/>
          </a:prstGeom>
          <a:noFill/>
          <a:ln>
            <a:noFill/>
          </a:ln>
        </p:spPr>
      </p:pic>
      <p:pic>
        <p:nvPicPr>
          <p:cNvPr id="830" name="Google Shape;830;p44"/>
          <p:cNvPicPr preferRelativeResize="0"/>
          <p:nvPr/>
        </p:nvPicPr>
        <p:blipFill>
          <a:blip r:embed="rId7">
            <a:alphaModFix/>
          </a:blip>
          <a:stretch>
            <a:fillRect/>
          </a:stretch>
        </p:blipFill>
        <p:spPr>
          <a:xfrm>
            <a:off x="1132482" y="1740735"/>
            <a:ext cx="564087" cy="565340"/>
          </a:xfrm>
          <a:prstGeom prst="rect">
            <a:avLst/>
          </a:prstGeom>
          <a:noFill/>
          <a:ln>
            <a:noFill/>
          </a:ln>
        </p:spPr>
      </p:pic>
      <p:pic>
        <p:nvPicPr>
          <p:cNvPr id="831" name="Google Shape;831;p44"/>
          <p:cNvPicPr preferRelativeResize="0"/>
          <p:nvPr/>
        </p:nvPicPr>
        <p:blipFill>
          <a:blip r:embed="rId9">
            <a:alphaModFix/>
          </a:blip>
          <a:stretch>
            <a:fillRect/>
          </a:stretch>
        </p:blipFill>
        <p:spPr>
          <a:xfrm>
            <a:off x="1608553" y="1740725"/>
            <a:ext cx="639299" cy="565340"/>
          </a:xfrm>
          <a:prstGeom prst="rect">
            <a:avLst/>
          </a:prstGeom>
          <a:noFill/>
          <a:ln>
            <a:noFill/>
          </a:ln>
        </p:spPr>
      </p:pic>
      <p:grpSp>
        <p:nvGrpSpPr>
          <p:cNvPr id="832" name="Google Shape;832;p44"/>
          <p:cNvGrpSpPr/>
          <p:nvPr/>
        </p:nvGrpSpPr>
        <p:grpSpPr>
          <a:xfrm>
            <a:off x="1514150" y="2318488"/>
            <a:ext cx="919120" cy="429975"/>
            <a:chOff x="1514150" y="2318488"/>
            <a:chExt cx="919120" cy="429975"/>
          </a:xfrm>
        </p:grpSpPr>
        <p:pic>
          <p:nvPicPr>
            <p:cNvPr id="833" name="Google Shape;833;p44"/>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834" name="Google Shape;834;p44"/>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pic>
        <p:nvPicPr>
          <p:cNvPr id="835" name="Google Shape;835;p44"/>
          <p:cNvPicPr preferRelativeResize="0"/>
          <p:nvPr/>
        </p:nvPicPr>
        <p:blipFill>
          <a:blip r:embed="rId6">
            <a:alphaModFix/>
          </a:blip>
          <a:stretch>
            <a:fillRect/>
          </a:stretch>
        </p:blipFill>
        <p:spPr>
          <a:xfrm>
            <a:off x="176100" y="2306087"/>
            <a:ext cx="1294875" cy="454800"/>
          </a:xfrm>
          <a:prstGeom prst="rect">
            <a:avLst/>
          </a:prstGeom>
          <a:noFill/>
          <a:ln>
            <a:noFill/>
          </a:ln>
        </p:spPr>
      </p:pic>
      <p:grpSp>
        <p:nvGrpSpPr>
          <p:cNvPr id="836" name="Google Shape;836;p44"/>
          <p:cNvGrpSpPr/>
          <p:nvPr/>
        </p:nvGrpSpPr>
        <p:grpSpPr>
          <a:xfrm>
            <a:off x="1514150" y="2318500"/>
            <a:ext cx="919120" cy="429975"/>
            <a:chOff x="1514150" y="2318488"/>
            <a:chExt cx="919120" cy="429975"/>
          </a:xfrm>
        </p:grpSpPr>
        <p:pic>
          <p:nvPicPr>
            <p:cNvPr id="837" name="Google Shape;837;p44"/>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838" name="Google Shape;838;p44"/>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2"/>
        <p:cNvGrpSpPr/>
        <p:nvPr/>
      </p:nvGrpSpPr>
      <p:grpSpPr>
        <a:xfrm>
          <a:off x="0" y="0"/>
          <a:ext cx="0" cy="0"/>
          <a:chOff x="0" y="0"/>
          <a:chExt cx="0" cy="0"/>
        </a:xfrm>
      </p:grpSpPr>
      <p:pic>
        <p:nvPicPr>
          <p:cNvPr id="843" name="Google Shape;843;p45"/>
          <p:cNvPicPr preferRelativeResize="0"/>
          <p:nvPr/>
        </p:nvPicPr>
        <p:blipFill>
          <a:blip r:embed="rId4">
            <a:alphaModFix/>
          </a:blip>
          <a:stretch>
            <a:fillRect/>
          </a:stretch>
        </p:blipFill>
        <p:spPr>
          <a:xfrm>
            <a:off x="6937575" y="1377013"/>
            <a:ext cx="919120" cy="429975"/>
          </a:xfrm>
          <a:prstGeom prst="rect">
            <a:avLst/>
          </a:prstGeom>
          <a:noFill/>
          <a:ln>
            <a:noFill/>
          </a:ln>
        </p:spPr>
      </p:pic>
      <p:pic>
        <p:nvPicPr>
          <p:cNvPr id="844" name="Google Shape;844;p45"/>
          <p:cNvPicPr preferRelativeResize="0"/>
          <p:nvPr/>
        </p:nvPicPr>
        <p:blipFill>
          <a:blip r:embed="rId5">
            <a:alphaModFix/>
          </a:blip>
          <a:stretch>
            <a:fillRect/>
          </a:stretch>
        </p:blipFill>
        <p:spPr>
          <a:xfrm>
            <a:off x="5250089" y="1831825"/>
            <a:ext cx="549045" cy="565340"/>
          </a:xfrm>
          <a:prstGeom prst="rect">
            <a:avLst/>
          </a:prstGeom>
          <a:noFill/>
          <a:ln>
            <a:noFill/>
          </a:ln>
        </p:spPr>
      </p:pic>
      <p:pic>
        <p:nvPicPr>
          <p:cNvPr id="845" name="Google Shape;845;p45"/>
          <p:cNvPicPr preferRelativeResize="0"/>
          <p:nvPr/>
        </p:nvPicPr>
        <p:blipFill>
          <a:blip r:embed="rId6">
            <a:alphaModFix/>
          </a:blip>
          <a:stretch>
            <a:fillRect/>
          </a:stretch>
        </p:blipFill>
        <p:spPr>
          <a:xfrm>
            <a:off x="5756975" y="1377025"/>
            <a:ext cx="1294875" cy="454800"/>
          </a:xfrm>
          <a:prstGeom prst="rect">
            <a:avLst/>
          </a:prstGeom>
          <a:noFill/>
          <a:ln>
            <a:noFill/>
          </a:ln>
        </p:spPr>
      </p:pic>
      <p:pic>
        <p:nvPicPr>
          <p:cNvPr id="846" name="Google Shape;846;p45"/>
          <p:cNvPicPr preferRelativeResize="0"/>
          <p:nvPr/>
        </p:nvPicPr>
        <p:blipFill>
          <a:blip r:embed="rId5">
            <a:alphaModFix/>
          </a:blip>
          <a:stretch>
            <a:fillRect/>
          </a:stretch>
        </p:blipFill>
        <p:spPr>
          <a:xfrm>
            <a:off x="5250089" y="913400"/>
            <a:ext cx="549045" cy="565340"/>
          </a:xfrm>
          <a:prstGeom prst="rect">
            <a:avLst/>
          </a:prstGeom>
          <a:noFill/>
          <a:ln>
            <a:noFill/>
          </a:ln>
        </p:spPr>
      </p:pic>
      <p:pic>
        <p:nvPicPr>
          <p:cNvPr id="847" name="Google Shape;847;p45"/>
          <p:cNvPicPr preferRelativeResize="0"/>
          <p:nvPr/>
        </p:nvPicPr>
        <p:blipFill>
          <a:blip r:embed="rId7">
            <a:alphaModFix/>
          </a:blip>
          <a:stretch>
            <a:fillRect/>
          </a:stretch>
        </p:blipFill>
        <p:spPr>
          <a:xfrm>
            <a:off x="5250107" y="1377035"/>
            <a:ext cx="564087" cy="565340"/>
          </a:xfrm>
          <a:prstGeom prst="rect">
            <a:avLst/>
          </a:prstGeom>
          <a:noFill/>
          <a:ln>
            <a:noFill/>
          </a:ln>
        </p:spPr>
      </p:pic>
      <p:sp>
        <p:nvSpPr>
          <p:cNvPr id="848" name="Google Shape;848;p45"/>
          <p:cNvSpPr txBox="1"/>
          <p:nvPr/>
        </p:nvSpPr>
        <p:spPr>
          <a:xfrm>
            <a:off x="7129175" y="13770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pic>
        <p:nvPicPr>
          <p:cNvPr id="849" name="Google Shape;849;p45"/>
          <p:cNvPicPr preferRelativeResize="0"/>
          <p:nvPr/>
        </p:nvPicPr>
        <p:blipFill>
          <a:blip r:embed="rId4">
            <a:alphaModFix/>
          </a:blip>
          <a:stretch>
            <a:fillRect/>
          </a:stretch>
        </p:blipFill>
        <p:spPr>
          <a:xfrm>
            <a:off x="6937575" y="1831813"/>
            <a:ext cx="919120" cy="429975"/>
          </a:xfrm>
          <a:prstGeom prst="rect">
            <a:avLst/>
          </a:prstGeom>
          <a:noFill/>
          <a:ln>
            <a:noFill/>
          </a:ln>
        </p:spPr>
      </p:pic>
      <p:pic>
        <p:nvPicPr>
          <p:cNvPr id="850" name="Google Shape;850;p45"/>
          <p:cNvPicPr preferRelativeResize="0"/>
          <p:nvPr/>
        </p:nvPicPr>
        <p:blipFill>
          <a:blip r:embed="rId6">
            <a:alphaModFix/>
          </a:blip>
          <a:stretch>
            <a:fillRect/>
          </a:stretch>
        </p:blipFill>
        <p:spPr>
          <a:xfrm>
            <a:off x="5756975" y="1831825"/>
            <a:ext cx="1294875" cy="454800"/>
          </a:xfrm>
          <a:prstGeom prst="rect">
            <a:avLst/>
          </a:prstGeom>
          <a:noFill/>
          <a:ln>
            <a:noFill/>
          </a:ln>
        </p:spPr>
      </p:pic>
      <p:sp>
        <p:nvSpPr>
          <p:cNvPr id="851" name="Google Shape;851;p45"/>
          <p:cNvSpPr txBox="1"/>
          <p:nvPr/>
        </p:nvSpPr>
        <p:spPr>
          <a:xfrm>
            <a:off x="7129175" y="18318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pic>
        <p:nvPicPr>
          <p:cNvPr id="852" name="Google Shape;852;p45"/>
          <p:cNvPicPr preferRelativeResize="0"/>
          <p:nvPr/>
        </p:nvPicPr>
        <p:blipFill>
          <a:blip r:embed="rId8">
            <a:alphaModFix/>
          </a:blip>
          <a:stretch>
            <a:fillRect/>
          </a:stretch>
        </p:blipFill>
        <p:spPr>
          <a:xfrm>
            <a:off x="-37625" y="1740729"/>
            <a:ext cx="586650" cy="565340"/>
          </a:xfrm>
          <a:prstGeom prst="rect">
            <a:avLst/>
          </a:prstGeom>
          <a:noFill/>
          <a:ln>
            <a:noFill/>
          </a:ln>
        </p:spPr>
      </p:pic>
      <p:pic>
        <p:nvPicPr>
          <p:cNvPr id="853" name="Google Shape;853;p45"/>
          <p:cNvPicPr preferRelativeResize="0"/>
          <p:nvPr/>
        </p:nvPicPr>
        <p:blipFill>
          <a:blip r:embed="rId5">
            <a:alphaModFix/>
          </a:blip>
          <a:stretch>
            <a:fillRect/>
          </a:stretch>
        </p:blipFill>
        <p:spPr>
          <a:xfrm>
            <a:off x="549014" y="1740725"/>
            <a:ext cx="549045" cy="565340"/>
          </a:xfrm>
          <a:prstGeom prst="rect">
            <a:avLst/>
          </a:prstGeom>
          <a:noFill/>
          <a:ln>
            <a:noFill/>
          </a:ln>
        </p:spPr>
      </p:pic>
      <p:pic>
        <p:nvPicPr>
          <p:cNvPr id="854" name="Google Shape;854;p45"/>
          <p:cNvPicPr preferRelativeResize="0"/>
          <p:nvPr/>
        </p:nvPicPr>
        <p:blipFill>
          <a:blip r:embed="rId7">
            <a:alphaModFix/>
          </a:blip>
          <a:stretch>
            <a:fillRect/>
          </a:stretch>
        </p:blipFill>
        <p:spPr>
          <a:xfrm>
            <a:off x="1132482" y="1740735"/>
            <a:ext cx="564087" cy="565340"/>
          </a:xfrm>
          <a:prstGeom prst="rect">
            <a:avLst/>
          </a:prstGeom>
          <a:noFill/>
          <a:ln>
            <a:noFill/>
          </a:ln>
        </p:spPr>
      </p:pic>
      <p:pic>
        <p:nvPicPr>
          <p:cNvPr id="855" name="Google Shape;855;p45"/>
          <p:cNvPicPr preferRelativeResize="0"/>
          <p:nvPr/>
        </p:nvPicPr>
        <p:blipFill>
          <a:blip r:embed="rId9">
            <a:alphaModFix/>
          </a:blip>
          <a:stretch>
            <a:fillRect/>
          </a:stretch>
        </p:blipFill>
        <p:spPr>
          <a:xfrm>
            <a:off x="1608553" y="1740725"/>
            <a:ext cx="639299" cy="565340"/>
          </a:xfrm>
          <a:prstGeom prst="rect">
            <a:avLst/>
          </a:prstGeom>
          <a:noFill/>
          <a:ln>
            <a:noFill/>
          </a:ln>
        </p:spPr>
      </p:pic>
      <p:pic>
        <p:nvPicPr>
          <p:cNvPr id="856" name="Google Shape;856;p45"/>
          <p:cNvPicPr preferRelativeResize="0"/>
          <p:nvPr/>
        </p:nvPicPr>
        <p:blipFill>
          <a:blip r:embed="rId6">
            <a:alphaModFix/>
          </a:blip>
          <a:stretch>
            <a:fillRect/>
          </a:stretch>
        </p:blipFill>
        <p:spPr>
          <a:xfrm>
            <a:off x="176100" y="2306075"/>
            <a:ext cx="1294875" cy="454800"/>
          </a:xfrm>
          <a:prstGeom prst="rect">
            <a:avLst/>
          </a:prstGeom>
          <a:noFill/>
          <a:ln>
            <a:noFill/>
          </a:ln>
        </p:spPr>
      </p:pic>
      <p:pic>
        <p:nvPicPr>
          <p:cNvPr id="857" name="Google Shape;857;p45"/>
          <p:cNvPicPr preferRelativeResize="0"/>
          <p:nvPr/>
        </p:nvPicPr>
        <p:blipFill>
          <a:blip r:embed="rId8">
            <a:alphaModFix/>
          </a:blip>
          <a:stretch>
            <a:fillRect/>
          </a:stretch>
        </p:blipFill>
        <p:spPr>
          <a:xfrm>
            <a:off x="-37625" y="1740729"/>
            <a:ext cx="586650" cy="565340"/>
          </a:xfrm>
          <a:prstGeom prst="rect">
            <a:avLst/>
          </a:prstGeom>
          <a:noFill/>
          <a:ln>
            <a:noFill/>
          </a:ln>
        </p:spPr>
      </p:pic>
      <p:pic>
        <p:nvPicPr>
          <p:cNvPr id="858" name="Google Shape;858;p45"/>
          <p:cNvPicPr preferRelativeResize="0"/>
          <p:nvPr/>
        </p:nvPicPr>
        <p:blipFill>
          <a:blip r:embed="rId7">
            <a:alphaModFix/>
          </a:blip>
          <a:stretch>
            <a:fillRect/>
          </a:stretch>
        </p:blipFill>
        <p:spPr>
          <a:xfrm>
            <a:off x="1132482" y="1740735"/>
            <a:ext cx="564087" cy="565340"/>
          </a:xfrm>
          <a:prstGeom prst="rect">
            <a:avLst/>
          </a:prstGeom>
          <a:noFill/>
          <a:ln>
            <a:noFill/>
          </a:ln>
        </p:spPr>
      </p:pic>
      <p:pic>
        <p:nvPicPr>
          <p:cNvPr id="859" name="Google Shape;859;p45"/>
          <p:cNvPicPr preferRelativeResize="0"/>
          <p:nvPr/>
        </p:nvPicPr>
        <p:blipFill>
          <a:blip r:embed="rId9">
            <a:alphaModFix/>
          </a:blip>
          <a:stretch>
            <a:fillRect/>
          </a:stretch>
        </p:blipFill>
        <p:spPr>
          <a:xfrm>
            <a:off x="1608553" y="1740725"/>
            <a:ext cx="639299" cy="565340"/>
          </a:xfrm>
          <a:prstGeom prst="rect">
            <a:avLst/>
          </a:prstGeom>
          <a:noFill/>
          <a:ln>
            <a:noFill/>
          </a:ln>
        </p:spPr>
      </p:pic>
      <p:grpSp>
        <p:nvGrpSpPr>
          <p:cNvPr id="860" name="Google Shape;860;p45"/>
          <p:cNvGrpSpPr/>
          <p:nvPr/>
        </p:nvGrpSpPr>
        <p:grpSpPr>
          <a:xfrm>
            <a:off x="1514150" y="2318488"/>
            <a:ext cx="919120" cy="429975"/>
            <a:chOff x="1514150" y="2318488"/>
            <a:chExt cx="919120" cy="429975"/>
          </a:xfrm>
        </p:grpSpPr>
        <p:pic>
          <p:nvPicPr>
            <p:cNvPr id="861" name="Google Shape;861;p45"/>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862" name="Google Shape;862;p45"/>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pic>
        <p:nvPicPr>
          <p:cNvPr id="863" name="Google Shape;863;p45"/>
          <p:cNvPicPr preferRelativeResize="0"/>
          <p:nvPr/>
        </p:nvPicPr>
        <p:blipFill>
          <a:blip r:embed="rId6">
            <a:alphaModFix/>
          </a:blip>
          <a:stretch>
            <a:fillRect/>
          </a:stretch>
        </p:blipFill>
        <p:spPr>
          <a:xfrm>
            <a:off x="176100" y="2306087"/>
            <a:ext cx="1294875" cy="454800"/>
          </a:xfrm>
          <a:prstGeom prst="rect">
            <a:avLst/>
          </a:prstGeom>
          <a:noFill/>
          <a:ln>
            <a:noFill/>
          </a:ln>
        </p:spPr>
      </p:pic>
      <p:grpSp>
        <p:nvGrpSpPr>
          <p:cNvPr id="864" name="Google Shape;864;p45"/>
          <p:cNvGrpSpPr/>
          <p:nvPr/>
        </p:nvGrpSpPr>
        <p:grpSpPr>
          <a:xfrm>
            <a:off x="1514150" y="2318500"/>
            <a:ext cx="919120" cy="429975"/>
            <a:chOff x="1514150" y="2318488"/>
            <a:chExt cx="919120" cy="429975"/>
          </a:xfrm>
        </p:grpSpPr>
        <p:pic>
          <p:nvPicPr>
            <p:cNvPr id="865" name="Google Shape;865;p45"/>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866" name="Google Shape;866;p45"/>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0"/>
        <p:cNvGrpSpPr/>
        <p:nvPr/>
      </p:nvGrpSpPr>
      <p:grpSpPr>
        <a:xfrm>
          <a:off x="0" y="0"/>
          <a:ext cx="0" cy="0"/>
          <a:chOff x="0" y="0"/>
          <a:chExt cx="0" cy="0"/>
        </a:xfrm>
      </p:grpSpPr>
      <p:pic>
        <p:nvPicPr>
          <p:cNvPr id="871" name="Google Shape;871;p46"/>
          <p:cNvPicPr preferRelativeResize="0"/>
          <p:nvPr/>
        </p:nvPicPr>
        <p:blipFill>
          <a:blip r:embed="rId4">
            <a:alphaModFix/>
          </a:blip>
          <a:stretch>
            <a:fillRect/>
          </a:stretch>
        </p:blipFill>
        <p:spPr>
          <a:xfrm>
            <a:off x="6937575" y="1377013"/>
            <a:ext cx="919120" cy="429975"/>
          </a:xfrm>
          <a:prstGeom prst="rect">
            <a:avLst/>
          </a:prstGeom>
          <a:noFill/>
          <a:ln>
            <a:noFill/>
          </a:ln>
        </p:spPr>
      </p:pic>
      <p:pic>
        <p:nvPicPr>
          <p:cNvPr id="872" name="Google Shape;872;p46"/>
          <p:cNvPicPr preferRelativeResize="0"/>
          <p:nvPr/>
        </p:nvPicPr>
        <p:blipFill>
          <a:blip r:embed="rId5">
            <a:alphaModFix/>
          </a:blip>
          <a:stretch>
            <a:fillRect/>
          </a:stretch>
        </p:blipFill>
        <p:spPr>
          <a:xfrm>
            <a:off x="5250089" y="1831825"/>
            <a:ext cx="549045" cy="565340"/>
          </a:xfrm>
          <a:prstGeom prst="rect">
            <a:avLst/>
          </a:prstGeom>
          <a:noFill/>
          <a:ln>
            <a:noFill/>
          </a:ln>
        </p:spPr>
      </p:pic>
      <p:pic>
        <p:nvPicPr>
          <p:cNvPr id="873" name="Google Shape;873;p46"/>
          <p:cNvPicPr preferRelativeResize="0"/>
          <p:nvPr/>
        </p:nvPicPr>
        <p:blipFill>
          <a:blip r:embed="rId6">
            <a:alphaModFix/>
          </a:blip>
          <a:stretch>
            <a:fillRect/>
          </a:stretch>
        </p:blipFill>
        <p:spPr>
          <a:xfrm>
            <a:off x="5756975" y="1377025"/>
            <a:ext cx="1294875" cy="454800"/>
          </a:xfrm>
          <a:prstGeom prst="rect">
            <a:avLst/>
          </a:prstGeom>
          <a:noFill/>
          <a:ln>
            <a:noFill/>
          </a:ln>
        </p:spPr>
      </p:pic>
      <p:pic>
        <p:nvPicPr>
          <p:cNvPr id="874" name="Google Shape;874;p46"/>
          <p:cNvPicPr preferRelativeResize="0"/>
          <p:nvPr/>
        </p:nvPicPr>
        <p:blipFill>
          <a:blip r:embed="rId5">
            <a:alphaModFix/>
          </a:blip>
          <a:stretch>
            <a:fillRect/>
          </a:stretch>
        </p:blipFill>
        <p:spPr>
          <a:xfrm>
            <a:off x="5250089" y="913400"/>
            <a:ext cx="549045" cy="565340"/>
          </a:xfrm>
          <a:prstGeom prst="rect">
            <a:avLst/>
          </a:prstGeom>
          <a:noFill/>
          <a:ln>
            <a:noFill/>
          </a:ln>
        </p:spPr>
      </p:pic>
      <p:pic>
        <p:nvPicPr>
          <p:cNvPr id="875" name="Google Shape;875;p46"/>
          <p:cNvPicPr preferRelativeResize="0"/>
          <p:nvPr/>
        </p:nvPicPr>
        <p:blipFill>
          <a:blip r:embed="rId7">
            <a:alphaModFix/>
          </a:blip>
          <a:stretch>
            <a:fillRect/>
          </a:stretch>
        </p:blipFill>
        <p:spPr>
          <a:xfrm>
            <a:off x="5250107" y="1377035"/>
            <a:ext cx="564087" cy="565340"/>
          </a:xfrm>
          <a:prstGeom prst="rect">
            <a:avLst/>
          </a:prstGeom>
          <a:noFill/>
          <a:ln>
            <a:noFill/>
          </a:ln>
        </p:spPr>
      </p:pic>
      <p:sp>
        <p:nvSpPr>
          <p:cNvPr id="876" name="Google Shape;876;p46"/>
          <p:cNvSpPr txBox="1"/>
          <p:nvPr/>
        </p:nvSpPr>
        <p:spPr>
          <a:xfrm>
            <a:off x="7129175" y="13770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pic>
        <p:nvPicPr>
          <p:cNvPr id="877" name="Google Shape;877;p46"/>
          <p:cNvPicPr preferRelativeResize="0"/>
          <p:nvPr/>
        </p:nvPicPr>
        <p:blipFill>
          <a:blip r:embed="rId4">
            <a:alphaModFix/>
          </a:blip>
          <a:stretch>
            <a:fillRect/>
          </a:stretch>
        </p:blipFill>
        <p:spPr>
          <a:xfrm>
            <a:off x="6937575" y="1831813"/>
            <a:ext cx="919120" cy="429975"/>
          </a:xfrm>
          <a:prstGeom prst="rect">
            <a:avLst/>
          </a:prstGeom>
          <a:noFill/>
          <a:ln>
            <a:noFill/>
          </a:ln>
        </p:spPr>
      </p:pic>
      <p:pic>
        <p:nvPicPr>
          <p:cNvPr id="878" name="Google Shape;878;p46"/>
          <p:cNvPicPr preferRelativeResize="0"/>
          <p:nvPr/>
        </p:nvPicPr>
        <p:blipFill>
          <a:blip r:embed="rId6">
            <a:alphaModFix/>
          </a:blip>
          <a:stretch>
            <a:fillRect/>
          </a:stretch>
        </p:blipFill>
        <p:spPr>
          <a:xfrm>
            <a:off x="5756975" y="1831825"/>
            <a:ext cx="1294875" cy="454800"/>
          </a:xfrm>
          <a:prstGeom prst="rect">
            <a:avLst/>
          </a:prstGeom>
          <a:noFill/>
          <a:ln>
            <a:noFill/>
          </a:ln>
        </p:spPr>
      </p:pic>
      <p:sp>
        <p:nvSpPr>
          <p:cNvPr id="879" name="Google Shape;879;p46"/>
          <p:cNvSpPr txBox="1"/>
          <p:nvPr/>
        </p:nvSpPr>
        <p:spPr>
          <a:xfrm>
            <a:off x="7129175" y="1831825"/>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pic>
        <p:nvPicPr>
          <p:cNvPr id="880" name="Google Shape;880;p46"/>
          <p:cNvPicPr preferRelativeResize="0"/>
          <p:nvPr/>
        </p:nvPicPr>
        <p:blipFill>
          <a:blip r:embed="rId8">
            <a:alphaModFix/>
          </a:blip>
          <a:stretch>
            <a:fillRect/>
          </a:stretch>
        </p:blipFill>
        <p:spPr>
          <a:xfrm>
            <a:off x="-37625" y="1740729"/>
            <a:ext cx="586650" cy="565340"/>
          </a:xfrm>
          <a:prstGeom prst="rect">
            <a:avLst/>
          </a:prstGeom>
          <a:noFill/>
          <a:ln>
            <a:noFill/>
          </a:ln>
        </p:spPr>
      </p:pic>
      <p:pic>
        <p:nvPicPr>
          <p:cNvPr id="881" name="Google Shape;881;p46"/>
          <p:cNvPicPr preferRelativeResize="0"/>
          <p:nvPr/>
        </p:nvPicPr>
        <p:blipFill>
          <a:blip r:embed="rId5">
            <a:alphaModFix/>
          </a:blip>
          <a:stretch>
            <a:fillRect/>
          </a:stretch>
        </p:blipFill>
        <p:spPr>
          <a:xfrm>
            <a:off x="549014" y="1740725"/>
            <a:ext cx="549045" cy="565340"/>
          </a:xfrm>
          <a:prstGeom prst="rect">
            <a:avLst/>
          </a:prstGeom>
          <a:noFill/>
          <a:ln>
            <a:noFill/>
          </a:ln>
        </p:spPr>
      </p:pic>
      <p:pic>
        <p:nvPicPr>
          <p:cNvPr id="882" name="Google Shape;882;p46"/>
          <p:cNvPicPr preferRelativeResize="0"/>
          <p:nvPr/>
        </p:nvPicPr>
        <p:blipFill>
          <a:blip r:embed="rId7">
            <a:alphaModFix/>
          </a:blip>
          <a:stretch>
            <a:fillRect/>
          </a:stretch>
        </p:blipFill>
        <p:spPr>
          <a:xfrm>
            <a:off x="1132482" y="1740735"/>
            <a:ext cx="564087" cy="565340"/>
          </a:xfrm>
          <a:prstGeom prst="rect">
            <a:avLst/>
          </a:prstGeom>
          <a:noFill/>
          <a:ln>
            <a:noFill/>
          </a:ln>
        </p:spPr>
      </p:pic>
      <p:pic>
        <p:nvPicPr>
          <p:cNvPr id="883" name="Google Shape;883;p46"/>
          <p:cNvPicPr preferRelativeResize="0"/>
          <p:nvPr/>
        </p:nvPicPr>
        <p:blipFill>
          <a:blip r:embed="rId9">
            <a:alphaModFix/>
          </a:blip>
          <a:stretch>
            <a:fillRect/>
          </a:stretch>
        </p:blipFill>
        <p:spPr>
          <a:xfrm>
            <a:off x="1608553" y="1740725"/>
            <a:ext cx="639299" cy="565340"/>
          </a:xfrm>
          <a:prstGeom prst="rect">
            <a:avLst/>
          </a:prstGeom>
          <a:noFill/>
          <a:ln>
            <a:noFill/>
          </a:ln>
        </p:spPr>
      </p:pic>
      <p:pic>
        <p:nvPicPr>
          <p:cNvPr id="884" name="Google Shape;884;p46"/>
          <p:cNvPicPr preferRelativeResize="0"/>
          <p:nvPr/>
        </p:nvPicPr>
        <p:blipFill>
          <a:blip r:embed="rId6">
            <a:alphaModFix/>
          </a:blip>
          <a:stretch>
            <a:fillRect/>
          </a:stretch>
        </p:blipFill>
        <p:spPr>
          <a:xfrm>
            <a:off x="176100" y="2306075"/>
            <a:ext cx="1294875" cy="454800"/>
          </a:xfrm>
          <a:prstGeom prst="rect">
            <a:avLst/>
          </a:prstGeom>
          <a:noFill/>
          <a:ln>
            <a:noFill/>
          </a:ln>
        </p:spPr>
      </p:pic>
      <p:pic>
        <p:nvPicPr>
          <p:cNvPr id="885" name="Google Shape;885;p46"/>
          <p:cNvPicPr preferRelativeResize="0"/>
          <p:nvPr/>
        </p:nvPicPr>
        <p:blipFill>
          <a:blip r:embed="rId8">
            <a:alphaModFix/>
          </a:blip>
          <a:stretch>
            <a:fillRect/>
          </a:stretch>
        </p:blipFill>
        <p:spPr>
          <a:xfrm>
            <a:off x="-37625" y="1740729"/>
            <a:ext cx="586650" cy="565340"/>
          </a:xfrm>
          <a:prstGeom prst="rect">
            <a:avLst/>
          </a:prstGeom>
          <a:noFill/>
          <a:ln>
            <a:noFill/>
          </a:ln>
        </p:spPr>
      </p:pic>
      <p:pic>
        <p:nvPicPr>
          <p:cNvPr id="886" name="Google Shape;886;p46"/>
          <p:cNvPicPr preferRelativeResize="0"/>
          <p:nvPr/>
        </p:nvPicPr>
        <p:blipFill>
          <a:blip r:embed="rId7">
            <a:alphaModFix/>
          </a:blip>
          <a:stretch>
            <a:fillRect/>
          </a:stretch>
        </p:blipFill>
        <p:spPr>
          <a:xfrm>
            <a:off x="1132482" y="1740735"/>
            <a:ext cx="564087" cy="565340"/>
          </a:xfrm>
          <a:prstGeom prst="rect">
            <a:avLst/>
          </a:prstGeom>
          <a:noFill/>
          <a:ln>
            <a:noFill/>
          </a:ln>
        </p:spPr>
      </p:pic>
      <p:pic>
        <p:nvPicPr>
          <p:cNvPr id="887" name="Google Shape;887;p46"/>
          <p:cNvPicPr preferRelativeResize="0"/>
          <p:nvPr/>
        </p:nvPicPr>
        <p:blipFill>
          <a:blip r:embed="rId9">
            <a:alphaModFix/>
          </a:blip>
          <a:stretch>
            <a:fillRect/>
          </a:stretch>
        </p:blipFill>
        <p:spPr>
          <a:xfrm>
            <a:off x="1608553" y="1740725"/>
            <a:ext cx="639299" cy="565340"/>
          </a:xfrm>
          <a:prstGeom prst="rect">
            <a:avLst/>
          </a:prstGeom>
          <a:noFill/>
          <a:ln>
            <a:noFill/>
          </a:ln>
        </p:spPr>
      </p:pic>
      <p:grpSp>
        <p:nvGrpSpPr>
          <p:cNvPr id="888" name="Google Shape;888;p46"/>
          <p:cNvGrpSpPr/>
          <p:nvPr/>
        </p:nvGrpSpPr>
        <p:grpSpPr>
          <a:xfrm>
            <a:off x="1514150" y="2318488"/>
            <a:ext cx="919120" cy="429975"/>
            <a:chOff x="1514150" y="2318488"/>
            <a:chExt cx="919120" cy="429975"/>
          </a:xfrm>
        </p:grpSpPr>
        <p:pic>
          <p:nvPicPr>
            <p:cNvPr id="889" name="Google Shape;889;p46"/>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890" name="Google Shape;890;p46"/>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pic>
        <p:nvPicPr>
          <p:cNvPr id="891" name="Google Shape;891;p46"/>
          <p:cNvPicPr preferRelativeResize="0"/>
          <p:nvPr/>
        </p:nvPicPr>
        <p:blipFill>
          <a:blip r:embed="rId6">
            <a:alphaModFix/>
          </a:blip>
          <a:stretch>
            <a:fillRect/>
          </a:stretch>
        </p:blipFill>
        <p:spPr>
          <a:xfrm>
            <a:off x="176100" y="2306087"/>
            <a:ext cx="1294875" cy="454800"/>
          </a:xfrm>
          <a:prstGeom prst="rect">
            <a:avLst/>
          </a:prstGeom>
          <a:noFill/>
          <a:ln>
            <a:noFill/>
          </a:ln>
        </p:spPr>
      </p:pic>
      <p:grpSp>
        <p:nvGrpSpPr>
          <p:cNvPr id="892" name="Google Shape;892;p46"/>
          <p:cNvGrpSpPr/>
          <p:nvPr/>
        </p:nvGrpSpPr>
        <p:grpSpPr>
          <a:xfrm>
            <a:off x="1514150" y="2318500"/>
            <a:ext cx="919120" cy="429975"/>
            <a:chOff x="1514150" y="2318488"/>
            <a:chExt cx="919120" cy="429975"/>
          </a:xfrm>
        </p:grpSpPr>
        <p:pic>
          <p:nvPicPr>
            <p:cNvPr id="893" name="Google Shape;893;p46"/>
            <p:cNvPicPr preferRelativeResize="0"/>
            <p:nvPr/>
          </p:nvPicPr>
          <p:blipFill>
            <a:blip r:embed="rId4">
              <a:alphaModFix/>
            </a:blip>
            <a:stretch>
              <a:fillRect/>
            </a:stretch>
          </p:blipFill>
          <p:spPr>
            <a:xfrm>
              <a:off x="1514150" y="2318488"/>
              <a:ext cx="919120" cy="429975"/>
            </a:xfrm>
            <a:prstGeom prst="rect">
              <a:avLst/>
            </a:prstGeom>
            <a:noFill/>
            <a:ln>
              <a:noFill/>
            </a:ln>
          </p:spPr>
        </p:pic>
        <p:sp>
          <p:nvSpPr>
            <p:cNvPr id="894" name="Google Shape;894;p46"/>
            <p:cNvSpPr txBox="1"/>
            <p:nvPr/>
          </p:nvSpPr>
          <p:spPr>
            <a:xfrm>
              <a:off x="1696575" y="2318500"/>
              <a:ext cx="315000" cy="31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8"/>
        <p:cNvGrpSpPr/>
        <p:nvPr/>
      </p:nvGrpSpPr>
      <p:grpSpPr>
        <a:xfrm>
          <a:off x="0" y="0"/>
          <a:ext cx="0" cy="0"/>
          <a:chOff x="0" y="0"/>
          <a:chExt cx="0" cy="0"/>
        </a:xfrm>
      </p:grpSpPr>
      <p:sp>
        <p:nvSpPr>
          <p:cNvPr id="899" name="Google Shape;899;p47"/>
          <p:cNvSpPr txBox="1"/>
          <p:nvPr/>
        </p:nvSpPr>
        <p:spPr>
          <a:xfrm>
            <a:off x="4190025" y="848500"/>
            <a:ext cx="4749900" cy="55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1800" u="sng">
                <a:solidFill>
                  <a:srgbClr val="0097A7"/>
                </a:solidFill>
                <a:hlinkClick r:id="rId4"/>
              </a:rPr>
              <a:t>http://bit.ly/2y5EKzx</a:t>
            </a:r>
            <a:endParaRPr sz="1800" u="sng">
              <a:solidFill>
                <a:srgbClr val="0097A7"/>
              </a:solidFill>
              <a:hlinkClick r:id="rId4"/>
            </a:endParaRPr>
          </a:p>
          <a:p>
            <a:pPr marL="0" lvl="0" indent="0" algn="l" rtl="0">
              <a:spcBef>
                <a:spcPts val="0"/>
              </a:spcBef>
              <a:spcAft>
                <a:spcPts val="0"/>
              </a:spcAft>
              <a:buNone/>
            </a:pPr>
            <a:endParaRPr/>
          </a:p>
        </p:txBody>
      </p:sp>
      <p:sp>
        <p:nvSpPr>
          <p:cNvPr id="900" name="Google Shape;900;p47"/>
          <p:cNvSpPr txBox="1"/>
          <p:nvPr/>
        </p:nvSpPr>
        <p:spPr>
          <a:xfrm>
            <a:off x="254000" y="1550450"/>
            <a:ext cx="8763000" cy="28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Facts website: </a:t>
            </a:r>
            <a:r>
              <a:rPr lang="en" u="sng">
                <a:solidFill>
                  <a:schemeClr val="hlink"/>
                </a:solidFill>
                <a:hlinkClick r:id="rId5"/>
              </a:rPr>
              <a:t>http://www.kidsplayandcreate.com/martin-luther-king-jr-facts-and-quotes-for-kids/</a:t>
            </a:r>
            <a:r>
              <a:rPr lang="en">
                <a:solidFill>
                  <a:schemeClr val="dk1"/>
                </a:solidFill>
              </a:rPr>
              <a:t> </a:t>
            </a: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4"/>
        <p:cNvGrpSpPr/>
        <p:nvPr/>
      </p:nvGrpSpPr>
      <p:grpSpPr>
        <a:xfrm>
          <a:off x="0" y="0"/>
          <a:ext cx="0" cy="0"/>
          <a:chOff x="0" y="0"/>
          <a:chExt cx="0" cy="0"/>
        </a:xfrm>
      </p:grpSpPr>
      <p:sp>
        <p:nvSpPr>
          <p:cNvPr id="905" name="Google Shape;905;p48"/>
          <p:cNvSpPr txBox="1"/>
          <p:nvPr/>
        </p:nvSpPr>
        <p:spPr>
          <a:xfrm>
            <a:off x="4191000" y="820200"/>
            <a:ext cx="4762500" cy="666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u="sng">
                <a:solidFill>
                  <a:schemeClr val="hlink"/>
                </a:solidFill>
                <a:hlinkClick r:id="rId4"/>
              </a:rPr>
              <a:t>http://rectangleworld.com/PaperSnowflake/</a:t>
            </a:r>
            <a:endParaRPr sz="1800" u="sng">
              <a:solidFill>
                <a:schemeClr val="hlink"/>
              </a:solidFill>
              <a:hlinkClick r:id="rId4"/>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pic>
        <p:nvPicPr>
          <p:cNvPr id="170" name="Google Shape;170;p16"/>
          <p:cNvPicPr preferRelativeResize="0"/>
          <p:nvPr/>
        </p:nvPicPr>
        <p:blipFill rotWithShape="1">
          <a:blip r:embed="rId4">
            <a:alphaModFix/>
          </a:blip>
          <a:srcRect l="9966" t="21760" b="-7"/>
          <a:stretch/>
        </p:blipFill>
        <p:spPr>
          <a:xfrm>
            <a:off x="4493663" y="5023522"/>
            <a:ext cx="915750" cy="861024"/>
          </a:xfrm>
          <a:prstGeom prst="rect">
            <a:avLst/>
          </a:prstGeom>
          <a:noFill/>
          <a:ln>
            <a:noFill/>
          </a:ln>
        </p:spPr>
      </p:pic>
      <p:pic>
        <p:nvPicPr>
          <p:cNvPr id="171" name="Google Shape;171;p16"/>
          <p:cNvPicPr preferRelativeResize="0"/>
          <p:nvPr/>
        </p:nvPicPr>
        <p:blipFill rotWithShape="1">
          <a:blip r:embed="rId5">
            <a:alphaModFix/>
          </a:blip>
          <a:srcRect l="15543" r="12061" b="13201"/>
          <a:stretch/>
        </p:blipFill>
        <p:spPr>
          <a:xfrm>
            <a:off x="3867487" y="4860063"/>
            <a:ext cx="736301" cy="955149"/>
          </a:xfrm>
          <a:prstGeom prst="rect">
            <a:avLst/>
          </a:prstGeom>
          <a:noFill/>
          <a:ln>
            <a:noFill/>
          </a:ln>
        </p:spPr>
      </p:pic>
      <p:pic>
        <p:nvPicPr>
          <p:cNvPr id="172" name="Google Shape;172;p16"/>
          <p:cNvPicPr preferRelativeResize="0"/>
          <p:nvPr/>
        </p:nvPicPr>
        <p:blipFill rotWithShape="1">
          <a:blip r:embed="rId6">
            <a:alphaModFix/>
          </a:blip>
          <a:srcRect l="15293" t="5928" r="10571" b="12412"/>
          <a:stretch/>
        </p:blipFill>
        <p:spPr>
          <a:xfrm>
            <a:off x="2462388" y="4860038"/>
            <a:ext cx="801475" cy="955174"/>
          </a:xfrm>
          <a:prstGeom prst="rect">
            <a:avLst/>
          </a:prstGeom>
          <a:noFill/>
          <a:ln>
            <a:noFill/>
          </a:ln>
        </p:spPr>
      </p:pic>
      <p:pic>
        <p:nvPicPr>
          <p:cNvPr id="173" name="Google Shape;173;p16"/>
          <p:cNvPicPr preferRelativeResize="0"/>
          <p:nvPr/>
        </p:nvPicPr>
        <p:blipFill rotWithShape="1">
          <a:blip r:embed="rId7">
            <a:alphaModFix/>
          </a:blip>
          <a:srcRect l="15296" t="18340" r="16597" b="18066"/>
          <a:stretch/>
        </p:blipFill>
        <p:spPr>
          <a:xfrm>
            <a:off x="1837913" y="5002000"/>
            <a:ext cx="736301" cy="743876"/>
          </a:xfrm>
          <a:prstGeom prst="rect">
            <a:avLst/>
          </a:prstGeom>
          <a:noFill/>
          <a:ln>
            <a:noFill/>
          </a:ln>
        </p:spPr>
      </p:pic>
      <p:pic>
        <p:nvPicPr>
          <p:cNvPr id="174" name="Google Shape;174;p16"/>
          <p:cNvPicPr preferRelativeResize="0"/>
          <p:nvPr/>
        </p:nvPicPr>
        <p:blipFill rotWithShape="1">
          <a:blip r:embed="rId8">
            <a:alphaModFix/>
          </a:blip>
          <a:srcRect l="15296" r="16597"/>
          <a:stretch/>
        </p:blipFill>
        <p:spPr>
          <a:xfrm>
            <a:off x="1119663" y="4787450"/>
            <a:ext cx="736301" cy="1169724"/>
          </a:xfrm>
          <a:prstGeom prst="rect">
            <a:avLst/>
          </a:prstGeom>
          <a:noFill/>
          <a:ln>
            <a:noFill/>
          </a:ln>
        </p:spPr>
      </p:pic>
      <p:pic>
        <p:nvPicPr>
          <p:cNvPr id="175" name="Google Shape;175;p16"/>
          <p:cNvPicPr preferRelativeResize="0"/>
          <p:nvPr/>
        </p:nvPicPr>
        <p:blipFill rotWithShape="1">
          <a:blip r:embed="rId9">
            <a:alphaModFix/>
          </a:blip>
          <a:srcRect l="15296" t="18345" r="16597" b="11768"/>
          <a:stretch/>
        </p:blipFill>
        <p:spPr>
          <a:xfrm>
            <a:off x="3194038" y="4965188"/>
            <a:ext cx="736301" cy="817499"/>
          </a:xfrm>
          <a:prstGeom prst="rect">
            <a:avLst/>
          </a:prstGeom>
          <a:noFill/>
          <a:ln>
            <a:noFill/>
          </a:ln>
        </p:spPr>
      </p:pic>
      <p:pic>
        <p:nvPicPr>
          <p:cNvPr id="176" name="Google Shape;176;p16"/>
          <p:cNvPicPr preferRelativeResize="0"/>
          <p:nvPr/>
        </p:nvPicPr>
        <p:blipFill>
          <a:blip r:embed="rId10">
            <a:alphaModFix/>
          </a:blip>
          <a:stretch>
            <a:fillRect/>
          </a:stretch>
        </p:blipFill>
        <p:spPr>
          <a:xfrm>
            <a:off x="196494" y="4752769"/>
            <a:ext cx="1081170" cy="1169743"/>
          </a:xfrm>
          <a:prstGeom prst="rect">
            <a:avLst/>
          </a:prstGeom>
          <a:noFill/>
          <a:ln>
            <a:noFill/>
          </a:ln>
        </p:spPr>
      </p:pic>
      <p:pic>
        <p:nvPicPr>
          <p:cNvPr id="177" name="Google Shape;177;p16"/>
          <p:cNvPicPr preferRelativeResize="0"/>
          <p:nvPr/>
        </p:nvPicPr>
        <p:blipFill rotWithShape="1">
          <a:blip r:embed="rId11">
            <a:alphaModFix/>
          </a:blip>
          <a:srcRect l="13114" t="18343" r="13496" b="8045"/>
          <a:stretch/>
        </p:blipFill>
        <p:spPr>
          <a:xfrm>
            <a:off x="55750" y="5962225"/>
            <a:ext cx="859074" cy="861024"/>
          </a:xfrm>
          <a:prstGeom prst="rect">
            <a:avLst/>
          </a:prstGeom>
          <a:noFill/>
          <a:ln>
            <a:noFill/>
          </a:ln>
        </p:spPr>
      </p:pic>
      <p:pic>
        <p:nvPicPr>
          <p:cNvPr id="178" name="Google Shape;178;p16"/>
          <p:cNvPicPr preferRelativeResize="0"/>
          <p:nvPr/>
        </p:nvPicPr>
        <p:blipFill rotWithShape="1">
          <a:blip r:embed="rId12">
            <a:alphaModFix/>
          </a:blip>
          <a:srcRect l="15536" r="12068" b="12541"/>
          <a:stretch/>
        </p:blipFill>
        <p:spPr>
          <a:xfrm>
            <a:off x="5291663" y="4898800"/>
            <a:ext cx="736301" cy="888875"/>
          </a:xfrm>
          <a:prstGeom prst="rect">
            <a:avLst/>
          </a:prstGeom>
          <a:noFill/>
          <a:ln>
            <a:noFill/>
          </a:ln>
        </p:spPr>
      </p:pic>
      <p:pic>
        <p:nvPicPr>
          <p:cNvPr id="179" name="Google Shape;179;p16"/>
          <p:cNvPicPr preferRelativeResize="0"/>
          <p:nvPr/>
        </p:nvPicPr>
        <p:blipFill rotWithShape="1">
          <a:blip r:embed="rId13">
            <a:alphaModFix/>
          </a:blip>
          <a:srcRect l="28924" r="29730"/>
          <a:stretch/>
        </p:blipFill>
        <p:spPr>
          <a:xfrm>
            <a:off x="5941000" y="4898775"/>
            <a:ext cx="420525" cy="1016375"/>
          </a:xfrm>
          <a:prstGeom prst="rect">
            <a:avLst/>
          </a:prstGeom>
          <a:noFill/>
          <a:ln>
            <a:noFill/>
          </a:ln>
        </p:spPr>
      </p:pic>
      <p:pic>
        <p:nvPicPr>
          <p:cNvPr id="180" name="Google Shape;180;p16"/>
          <p:cNvPicPr preferRelativeResize="0"/>
          <p:nvPr/>
        </p:nvPicPr>
        <p:blipFill>
          <a:blip r:embed="rId14">
            <a:alphaModFix/>
          </a:blip>
          <a:stretch>
            <a:fillRect/>
          </a:stretch>
        </p:blipFill>
        <p:spPr>
          <a:xfrm>
            <a:off x="8020338" y="4865744"/>
            <a:ext cx="1017101" cy="1016369"/>
          </a:xfrm>
          <a:prstGeom prst="rect">
            <a:avLst/>
          </a:prstGeom>
          <a:noFill/>
          <a:ln>
            <a:noFill/>
          </a:ln>
        </p:spPr>
      </p:pic>
      <p:pic>
        <p:nvPicPr>
          <p:cNvPr id="181" name="Google Shape;181;p16"/>
          <p:cNvPicPr preferRelativeResize="0"/>
          <p:nvPr/>
        </p:nvPicPr>
        <p:blipFill rotWithShape="1">
          <a:blip r:embed="rId15">
            <a:alphaModFix/>
          </a:blip>
          <a:srcRect l="29885" r="26119"/>
          <a:stretch/>
        </p:blipFill>
        <p:spPr>
          <a:xfrm>
            <a:off x="7599812" y="4976438"/>
            <a:ext cx="420525" cy="955174"/>
          </a:xfrm>
          <a:prstGeom prst="rect">
            <a:avLst/>
          </a:prstGeom>
          <a:noFill/>
          <a:ln>
            <a:noFill/>
          </a:ln>
        </p:spPr>
      </p:pic>
      <p:pic>
        <p:nvPicPr>
          <p:cNvPr id="182" name="Google Shape;182;p16"/>
          <p:cNvPicPr preferRelativeResize="0"/>
          <p:nvPr/>
        </p:nvPicPr>
        <p:blipFill rotWithShape="1">
          <a:blip r:embed="rId16">
            <a:alphaModFix/>
          </a:blip>
          <a:srcRect l="12642" t="8475" r="15238"/>
          <a:stretch/>
        </p:blipFill>
        <p:spPr>
          <a:xfrm>
            <a:off x="6875639" y="4945837"/>
            <a:ext cx="801475" cy="1016400"/>
          </a:xfrm>
          <a:prstGeom prst="rect">
            <a:avLst/>
          </a:prstGeom>
          <a:noFill/>
          <a:ln>
            <a:noFill/>
          </a:ln>
        </p:spPr>
      </p:pic>
      <p:pic>
        <p:nvPicPr>
          <p:cNvPr id="183" name="Google Shape;183;p16"/>
          <p:cNvPicPr preferRelativeResize="0"/>
          <p:nvPr/>
        </p:nvPicPr>
        <p:blipFill rotWithShape="1">
          <a:blip r:embed="rId17">
            <a:alphaModFix/>
          </a:blip>
          <a:srcRect l="13355" r="34107"/>
          <a:stretch/>
        </p:blipFill>
        <p:spPr>
          <a:xfrm>
            <a:off x="6375538" y="4865750"/>
            <a:ext cx="534388" cy="1016375"/>
          </a:xfrm>
          <a:prstGeom prst="rect">
            <a:avLst/>
          </a:prstGeom>
          <a:noFill/>
          <a:ln>
            <a:noFill/>
          </a:ln>
        </p:spPr>
      </p:pic>
      <p:pic>
        <p:nvPicPr>
          <p:cNvPr id="184" name="Google Shape;184;p16"/>
          <p:cNvPicPr preferRelativeResize="0"/>
          <p:nvPr/>
        </p:nvPicPr>
        <p:blipFill rotWithShape="1">
          <a:blip r:embed="rId18">
            <a:alphaModFix/>
          </a:blip>
          <a:srcRect l="12983" t="17748" r="13831" b="9060"/>
          <a:stretch/>
        </p:blipFill>
        <p:spPr>
          <a:xfrm>
            <a:off x="8503700" y="6008464"/>
            <a:ext cx="736301" cy="817212"/>
          </a:xfrm>
          <a:prstGeom prst="rect">
            <a:avLst/>
          </a:prstGeom>
          <a:noFill/>
          <a:ln>
            <a:noFill/>
          </a:ln>
        </p:spPr>
      </p:pic>
      <p:pic>
        <p:nvPicPr>
          <p:cNvPr id="185" name="Google Shape;185;p16"/>
          <p:cNvPicPr preferRelativeResize="0"/>
          <p:nvPr/>
        </p:nvPicPr>
        <p:blipFill rotWithShape="1">
          <a:blip r:embed="rId19">
            <a:alphaModFix/>
          </a:blip>
          <a:srcRect l="21561" t="2496" r="21787" b="13463"/>
          <a:stretch/>
        </p:blipFill>
        <p:spPr>
          <a:xfrm>
            <a:off x="4219212" y="5854905"/>
            <a:ext cx="670224" cy="1103519"/>
          </a:xfrm>
          <a:prstGeom prst="rect">
            <a:avLst/>
          </a:prstGeom>
          <a:noFill/>
          <a:ln>
            <a:noFill/>
          </a:ln>
        </p:spPr>
      </p:pic>
      <p:pic>
        <p:nvPicPr>
          <p:cNvPr id="186" name="Google Shape;186;p16"/>
          <p:cNvPicPr preferRelativeResize="0"/>
          <p:nvPr/>
        </p:nvPicPr>
        <p:blipFill rotWithShape="1">
          <a:blip r:embed="rId20">
            <a:alphaModFix/>
          </a:blip>
          <a:srcRect l="13526" t="18918" r="11578" b="10698"/>
          <a:stretch/>
        </p:blipFill>
        <p:spPr>
          <a:xfrm>
            <a:off x="4838625" y="6035745"/>
            <a:ext cx="801475" cy="835980"/>
          </a:xfrm>
          <a:prstGeom prst="rect">
            <a:avLst/>
          </a:prstGeom>
          <a:noFill/>
          <a:ln>
            <a:noFill/>
          </a:ln>
        </p:spPr>
      </p:pic>
      <p:pic>
        <p:nvPicPr>
          <p:cNvPr id="187" name="Google Shape;187;p16"/>
          <p:cNvPicPr preferRelativeResize="0"/>
          <p:nvPr/>
        </p:nvPicPr>
        <p:blipFill rotWithShape="1">
          <a:blip r:embed="rId21">
            <a:alphaModFix/>
          </a:blip>
          <a:srcRect l="13496" t="15300" r="13114" b="11175"/>
          <a:stretch/>
        </p:blipFill>
        <p:spPr>
          <a:xfrm>
            <a:off x="875300" y="5929075"/>
            <a:ext cx="859074" cy="955174"/>
          </a:xfrm>
          <a:prstGeom prst="rect">
            <a:avLst/>
          </a:prstGeom>
          <a:noFill/>
          <a:ln>
            <a:noFill/>
          </a:ln>
        </p:spPr>
      </p:pic>
      <p:pic>
        <p:nvPicPr>
          <p:cNvPr id="188" name="Google Shape;188;p16"/>
          <p:cNvPicPr preferRelativeResize="0"/>
          <p:nvPr/>
        </p:nvPicPr>
        <p:blipFill rotWithShape="1">
          <a:blip r:embed="rId22">
            <a:alphaModFix/>
          </a:blip>
          <a:srcRect l="12480" t="19568"/>
          <a:stretch/>
        </p:blipFill>
        <p:spPr>
          <a:xfrm>
            <a:off x="7870925" y="6023225"/>
            <a:ext cx="801475" cy="817499"/>
          </a:xfrm>
          <a:prstGeom prst="rect">
            <a:avLst/>
          </a:prstGeom>
          <a:noFill/>
          <a:ln>
            <a:noFill/>
          </a:ln>
        </p:spPr>
      </p:pic>
      <p:pic>
        <p:nvPicPr>
          <p:cNvPr id="189" name="Google Shape;189;p16"/>
          <p:cNvPicPr preferRelativeResize="0"/>
          <p:nvPr/>
        </p:nvPicPr>
        <p:blipFill rotWithShape="1">
          <a:blip r:embed="rId23">
            <a:alphaModFix/>
          </a:blip>
          <a:srcRect l="17657" t="19357" r="21093" b="7457"/>
          <a:stretch/>
        </p:blipFill>
        <p:spPr>
          <a:xfrm>
            <a:off x="3585000" y="6006386"/>
            <a:ext cx="670224" cy="888864"/>
          </a:xfrm>
          <a:prstGeom prst="rect">
            <a:avLst/>
          </a:prstGeom>
          <a:noFill/>
          <a:ln>
            <a:noFill/>
          </a:ln>
        </p:spPr>
      </p:pic>
      <p:pic>
        <p:nvPicPr>
          <p:cNvPr id="190" name="Google Shape;190;p16"/>
          <p:cNvPicPr preferRelativeResize="0"/>
          <p:nvPr/>
        </p:nvPicPr>
        <p:blipFill rotWithShape="1">
          <a:blip r:embed="rId24">
            <a:alphaModFix/>
          </a:blip>
          <a:srcRect l="12478" t="17748" r="14336" b="9060"/>
          <a:stretch/>
        </p:blipFill>
        <p:spPr>
          <a:xfrm>
            <a:off x="7213400" y="6081800"/>
            <a:ext cx="670224" cy="743876"/>
          </a:xfrm>
          <a:prstGeom prst="rect">
            <a:avLst/>
          </a:prstGeom>
          <a:noFill/>
          <a:ln>
            <a:noFill/>
          </a:ln>
        </p:spPr>
      </p:pic>
      <p:pic>
        <p:nvPicPr>
          <p:cNvPr id="191" name="Google Shape;191;p16"/>
          <p:cNvPicPr preferRelativeResize="0"/>
          <p:nvPr/>
        </p:nvPicPr>
        <p:blipFill rotWithShape="1">
          <a:blip r:embed="rId25">
            <a:alphaModFix/>
          </a:blip>
          <a:srcRect l="17849" t="19562" r="12478"/>
          <a:stretch/>
        </p:blipFill>
        <p:spPr>
          <a:xfrm>
            <a:off x="3025700" y="6044987"/>
            <a:ext cx="638025" cy="817499"/>
          </a:xfrm>
          <a:prstGeom prst="rect">
            <a:avLst/>
          </a:prstGeom>
          <a:noFill/>
          <a:ln>
            <a:noFill/>
          </a:ln>
        </p:spPr>
      </p:pic>
      <p:pic>
        <p:nvPicPr>
          <p:cNvPr id="192" name="Google Shape;192;p16"/>
          <p:cNvPicPr preferRelativeResize="0"/>
          <p:nvPr/>
        </p:nvPicPr>
        <p:blipFill>
          <a:blip r:embed="rId26">
            <a:alphaModFix/>
          </a:blip>
          <a:stretch>
            <a:fillRect/>
          </a:stretch>
        </p:blipFill>
        <p:spPr>
          <a:xfrm>
            <a:off x="6297638" y="5898469"/>
            <a:ext cx="915750" cy="1016383"/>
          </a:xfrm>
          <a:prstGeom prst="rect">
            <a:avLst/>
          </a:prstGeom>
          <a:noFill/>
          <a:ln>
            <a:noFill/>
          </a:ln>
        </p:spPr>
      </p:pic>
      <p:pic>
        <p:nvPicPr>
          <p:cNvPr id="193" name="Google Shape;193;p16"/>
          <p:cNvPicPr preferRelativeResize="0"/>
          <p:nvPr/>
        </p:nvPicPr>
        <p:blipFill rotWithShape="1">
          <a:blip r:embed="rId27">
            <a:alphaModFix/>
          </a:blip>
          <a:srcRect l="12478" t="19568" r="14336"/>
          <a:stretch/>
        </p:blipFill>
        <p:spPr>
          <a:xfrm>
            <a:off x="2331375" y="6023250"/>
            <a:ext cx="670224" cy="817475"/>
          </a:xfrm>
          <a:prstGeom prst="rect">
            <a:avLst/>
          </a:prstGeom>
          <a:noFill/>
          <a:ln>
            <a:noFill/>
          </a:ln>
        </p:spPr>
      </p:pic>
      <p:pic>
        <p:nvPicPr>
          <p:cNvPr id="194" name="Google Shape;194;p16"/>
          <p:cNvPicPr preferRelativeResize="0"/>
          <p:nvPr/>
        </p:nvPicPr>
        <p:blipFill rotWithShape="1">
          <a:blip r:embed="rId28">
            <a:alphaModFix/>
          </a:blip>
          <a:srcRect l="9967" t="15388" r="11236" b="12194"/>
          <a:stretch/>
        </p:blipFill>
        <p:spPr>
          <a:xfrm>
            <a:off x="5520325" y="6034950"/>
            <a:ext cx="801450" cy="817475"/>
          </a:xfrm>
          <a:prstGeom prst="rect">
            <a:avLst/>
          </a:prstGeom>
          <a:noFill/>
          <a:ln>
            <a:noFill/>
          </a:ln>
        </p:spPr>
      </p:pic>
      <p:pic>
        <p:nvPicPr>
          <p:cNvPr id="195" name="Google Shape;195;p16"/>
          <p:cNvPicPr preferRelativeResize="0"/>
          <p:nvPr/>
        </p:nvPicPr>
        <p:blipFill rotWithShape="1">
          <a:blip r:embed="rId29">
            <a:alphaModFix/>
          </a:blip>
          <a:srcRect l="14330" t="19568" r="12478"/>
          <a:stretch/>
        </p:blipFill>
        <p:spPr>
          <a:xfrm>
            <a:off x="1725075" y="6023225"/>
            <a:ext cx="670224" cy="817475"/>
          </a:xfrm>
          <a:prstGeom prst="rect">
            <a:avLst/>
          </a:prstGeom>
          <a:noFill/>
          <a:ln>
            <a:noFill/>
          </a:ln>
        </p:spPr>
      </p:pic>
      <p:pic>
        <p:nvPicPr>
          <p:cNvPr id="196" name="Google Shape;196;p16"/>
          <p:cNvPicPr preferRelativeResize="0"/>
          <p:nvPr/>
        </p:nvPicPr>
        <p:blipFill rotWithShape="1">
          <a:blip r:embed="rId4">
            <a:alphaModFix/>
          </a:blip>
          <a:srcRect l="9966" t="21760" b="-7"/>
          <a:stretch/>
        </p:blipFill>
        <p:spPr>
          <a:xfrm>
            <a:off x="4479013" y="5023522"/>
            <a:ext cx="915750" cy="861024"/>
          </a:xfrm>
          <a:prstGeom prst="rect">
            <a:avLst/>
          </a:prstGeom>
          <a:noFill/>
          <a:ln>
            <a:noFill/>
          </a:ln>
        </p:spPr>
      </p:pic>
      <p:pic>
        <p:nvPicPr>
          <p:cNvPr id="197" name="Google Shape;197;p16"/>
          <p:cNvPicPr preferRelativeResize="0"/>
          <p:nvPr/>
        </p:nvPicPr>
        <p:blipFill rotWithShape="1">
          <a:blip r:embed="rId5">
            <a:alphaModFix/>
          </a:blip>
          <a:srcRect l="15543" r="12061" b="13201"/>
          <a:stretch/>
        </p:blipFill>
        <p:spPr>
          <a:xfrm>
            <a:off x="3852837" y="4860063"/>
            <a:ext cx="736301" cy="955149"/>
          </a:xfrm>
          <a:prstGeom prst="rect">
            <a:avLst/>
          </a:prstGeom>
          <a:noFill/>
          <a:ln>
            <a:noFill/>
          </a:ln>
        </p:spPr>
      </p:pic>
      <p:pic>
        <p:nvPicPr>
          <p:cNvPr id="198" name="Google Shape;198;p16"/>
          <p:cNvPicPr preferRelativeResize="0"/>
          <p:nvPr/>
        </p:nvPicPr>
        <p:blipFill rotWithShape="1">
          <a:blip r:embed="rId6">
            <a:alphaModFix/>
          </a:blip>
          <a:srcRect l="15293" t="5928" r="10571" b="12412"/>
          <a:stretch/>
        </p:blipFill>
        <p:spPr>
          <a:xfrm>
            <a:off x="2447738" y="4860038"/>
            <a:ext cx="801475" cy="955174"/>
          </a:xfrm>
          <a:prstGeom prst="rect">
            <a:avLst/>
          </a:prstGeom>
          <a:noFill/>
          <a:ln>
            <a:noFill/>
          </a:ln>
        </p:spPr>
      </p:pic>
      <p:pic>
        <p:nvPicPr>
          <p:cNvPr id="199" name="Google Shape;199;p16"/>
          <p:cNvPicPr preferRelativeResize="0"/>
          <p:nvPr/>
        </p:nvPicPr>
        <p:blipFill rotWithShape="1">
          <a:blip r:embed="rId7">
            <a:alphaModFix/>
          </a:blip>
          <a:srcRect l="15296" t="18340" r="16597" b="18066"/>
          <a:stretch/>
        </p:blipFill>
        <p:spPr>
          <a:xfrm>
            <a:off x="1823263" y="5002000"/>
            <a:ext cx="736301" cy="743876"/>
          </a:xfrm>
          <a:prstGeom prst="rect">
            <a:avLst/>
          </a:prstGeom>
          <a:noFill/>
          <a:ln>
            <a:noFill/>
          </a:ln>
        </p:spPr>
      </p:pic>
      <p:pic>
        <p:nvPicPr>
          <p:cNvPr id="200" name="Google Shape;200;p16"/>
          <p:cNvPicPr preferRelativeResize="0"/>
          <p:nvPr/>
        </p:nvPicPr>
        <p:blipFill rotWithShape="1">
          <a:blip r:embed="rId8">
            <a:alphaModFix/>
          </a:blip>
          <a:srcRect l="15296" r="16597"/>
          <a:stretch/>
        </p:blipFill>
        <p:spPr>
          <a:xfrm>
            <a:off x="1105013" y="4787450"/>
            <a:ext cx="736301" cy="1169724"/>
          </a:xfrm>
          <a:prstGeom prst="rect">
            <a:avLst/>
          </a:prstGeom>
          <a:noFill/>
          <a:ln>
            <a:noFill/>
          </a:ln>
        </p:spPr>
      </p:pic>
      <p:pic>
        <p:nvPicPr>
          <p:cNvPr id="201" name="Google Shape;201;p16"/>
          <p:cNvPicPr preferRelativeResize="0"/>
          <p:nvPr/>
        </p:nvPicPr>
        <p:blipFill rotWithShape="1">
          <a:blip r:embed="rId9">
            <a:alphaModFix/>
          </a:blip>
          <a:srcRect l="15296" t="18345" r="16597" b="11768"/>
          <a:stretch/>
        </p:blipFill>
        <p:spPr>
          <a:xfrm>
            <a:off x="3179388" y="4965188"/>
            <a:ext cx="736301" cy="817499"/>
          </a:xfrm>
          <a:prstGeom prst="rect">
            <a:avLst/>
          </a:prstGeom>
          <a:noFill/>
          <a:ln>
            <a:noFill/>
          </a:ln>
        </p:spPr>
      </p:pic>
      <p:pic>
        <p:nvPicPr>
          <p:cNvPr id="202" name="Google Shape;202;p16"/>
          <p:cNvPicPr preferRelativeResize="0"/>
          <p:nvPr/>
        </p:nvPicPr>
        <p:blipFill>
          <a:blip r:embed="rId10">
            <a:alphaModFix/>
          </a:blip>
          <a:stretch>
            <a:fillRect/>
          </a:stretch>
        </p:blipFill>
        <p:spPr>
          <a:xfrm>
            <a:off x="181844" y="4752769"/>
            <a:ext cx="1081170" cy="1169743"/>
          </a:xfrm>
          <a:prstGeom prst="rect">
            <a:avLst/>
          </a:prstGeom>
          <a:noFill/>
          <a:ln>
            <a:noFill/>
          </a:ln>
        </p:spPr>
      </p:pic>
      <p:pic>
        <p:nvPicPr>
          <p:cNvPr id="203" name="Google Shape;203;p16"/>
          <p:cNvPicPr preferRelativeResize="0"/>
          <p:nvPr/>
        </p:nvPicPr>
        <p:blipFill rotWithShape="1">
          <a:blip r:embed="rId11">
            <a:alphaModFix/>
          </a:blip>
          <a:srcRect l="13114" t="18343" r="13496" b="8045"/>
          <a:stretch/>
        </p:blipFill>
        <p:spPr>
          <a:xfrm>
            <a:off x="41100" y="5962225"/>
            <a:ext cx="859074" cy="861024"/>
          </a:xfrm>
          <a:prstGeom prst="rect">
            <a:avLst/>
          </a:prstGeom>
          <a:noFill/>
          <a:ln>
            <a:noFill/>
          </a:ln>
        </p:spPr>
      </p:pic>
      <p:pic>
        <p:nvPicPr>
          <p:cNvPr id="204" name="Google Shape;204;p16"/>
          <p:cNvPicPr preferRelativeResize="0"/>
          <p:nvPr/>
        </p:nvPicPr>
        <p:blipFill rotWithShape="1">
          <a:blip r:embed="rId12">
            <a:alphaModFix/>
          </a:blip>
          <a:srcRect l="15536" r="12068" b="12541"/>
          <a:stretch/>
        </p:blipFill>
        <p:spPr>
          <a:xfrm>
            <a:off x="5277013" y="4898800"/>
            <a:ext cx="736301" cy="888875"/>
          </a:xfrm>
          <a:prstGeom prst="rect">
            <a:avLst/>
          </a:prstGeom>
          <a:noFill/>
          <a:ln>
            <a:noFill/>
          </a:ln>
        </p:spPr>
      </p:pic>
      <p:pic>
        <p:nvPicPr>
          <p:cNvPr id="205" name="Google Shape;205;p16"/>
          <p:cNvPicPr preferRelativeResize="0"/>
          <p:nvPr/>
        </p:nvPicPr>
        <p:blipFill rotWithShape="1">
          <a:blip r:embed="rId13">
            <a:alphaModFix/>
          </a:blip>
          <a:srcRect l="28924" r="29730"/>
          <a:stretch/>
        </p:blipFill>
        <p:spPr>
          <a:xfrm>
            <a:off x="5926350" y="4898775"/>
            <a:ext cx="420525" cy="1016375"/>
          </a:xfrm>
          <a:prstGeom prst="rect">
            <a:avLst/>
          </a:prstGeom>
          <a:noFill/>
          <a:ln>
            <a:noFill/>
          </a:ln>
        </p:spPr>
      </p:pic>
      <p:pic>
        <p:nvPicPr>
          <p:cNvPr id="206" name="Google Shape;206;p16"/>
          <p:cNvPicPr preferRelativeResize="0"/>
          <p:nvPr/>
        </p:nvPicPr>
        <p:blipFill>
          <a:blip r:embed="rId14">
            <a:alphaModFix/>
          </a:blip>
          <a:stretch>
            <a:fillRect/>
          </a:stretch>
        </p:blipFill>
        <p:spPr>
          <a:xfrm>
            <a:off x="8005688" y="4865744"/>
            <a:ext cx="1017101" cy="1016369"/>
          </a:xfrm>
          <a:prstGeom prst="rect">
            <a:avLst/>
          </a:prstGeom>
          <a:noFill/>
          <a:ln>
            <a:noFill/>
          </a:ln>
        </p:spPr>
      </p:pic>
      <p:pic>
        <p:nvPicPr>
          <p:cNvPr id="207" name="Google Shape;207;p16"/>
          <p:cNvPicPr preferRelativeResize="0"/>
          <p:nvPr/>
        </p:nvPicPr>
        <p:blipFill rotWithShape="1">
          <a:blip r:embed="rId15">
            <a:alphaModFix/>
          </a:blip>
          <a:srcRect l="29885" r="26119"/>
          <a:stretch/>
        </p:blipFill>
        <p:spPr>
          <a:xfrm>
            <a:off x="7585162" y="4976438"/>
            <a:ext cx="420525" cy="955174"/>
          </a:xfrm>
          <a:prstGeom prst="rect">
            <a:avLst/>
          </a:prstGeom>
          <a:noFill/>
          <a:ln>
            <a:noFill/>
          </a:ln>
        </p:spPr>
      </p:pic>
      <p:pic>
        <p:nvPicPr>
          <p:cNvPr id="208" name="Google Shape;208;p16"/>
          <p:cNvPicPr preferRelativeResize="0"/>
          <p:nvPr/>
        </p:nvPicPr>
        <p:blipFill rotWithShape="1">
          <a:blip r:embed="rId16">
            <a:alphaModFix/>
          </a:blip>
          <a:srcRect l="12642" t="8475" r="15238"/>
          <a:stretch/>
        </p:blipFill>
        <p:spPr>
          <a:xfrm>
            <a:off x="6860989" y="4945837"/>
            <a:ext cx="801475" cy="1016400"/>
          </a:xfrm>
          <a:prstGeom prst="rect">
            <a:avLst/>
          </a:prstGeom>
          <a:noFill/>
          <a:ln>
            <a:noFill/>
          </a:ln>
        </p:spPr>
      </p:pic>
      <p:pic>
        <p:nvPicPr>
          <p:cNvPr id="209" name="Google Shape;209;p16"/>
          <p:cNvPicPr preferRelativeResize="0"/>
          <p:nvPr/>
        </p:nvPicPr>
        <p:blipFill rotWithShape="1">
          <a:blip r:embed="rId17">
            <a:alphaModFix/>
          </a:blip>
          <a:srcRect l="13355" r="34107"/>
          <a:stretch/>
        </p:blipFill>
        <p:spPr>
          <a:xfrm>
            <a:off x="6360888" y="4865750"/>
            <a:ext cx="534388" cy="1016375"/>
          </a:xfrm>
          <a:prstGeom prst="rect">
            <a:avLst/>
          </a:prstGeom>
          <a:noFill/>
          <a:ln>
            <a:noFill/>
          </a:ln>
        </p:spPr>
      </p:pic>
      <p:pic>
        <p:nvPicPr>
          <p:cNvPr id="210" name="Google Shape;210;p16"/>
          <p:cNvPicPr preferRelativeResize="0"/>
          <p:nvPr/>
        </p:nvPicPr>
        <p:blipFill rotWithShape="1">
          <a:blip r:embed="rId18">
            <a:alphaModFix/>
          </a:blip>
          <a:srcRect l="12983" t="17748" r="13831" b="9060"/>
          <a:stretch/>
        </p:blipFill>
        <p:spPr>
          <a:xfrm>
            <a:off x="8489050" y="6008464"/>
            <a:ext cx="736301" cy="817212"/>
          </a:xfrm>
          <a:prstGeom prst="rect">
            <a:avLst/>
          </a:prstGeom>
          <a:noFill/>
          <a:ln>
            <a:noFill/>
          </a:ln>
        </p:spPr>
      </p:pic>
      <p:pic>
        <p:nvPicPr>
          <p:cNvPr id="211" name="Google Shape;211;p16"/>
          <p:cNvPicPr preferRelativeResize="0"/>
          <p:nvPr/>
        </p:nvPicPr>
        <p:blipFill rotWithShape="1">
          <a:blip r:embed="rId19">
            <a:alphaModFix/>
          </a:blip>
          <a:srcRect l="21561" t="2496" r="21787" b="13463"/>
          <a:stretch/>
        </p:blipFill>
        <p:spPr>
          <a:xfrm>
            <a:off x="4204562" y="5854905"/>
            <a:ext cx="670224" cy="1103519"/>
          </a:xfrm>
          <a:prstGeom prst="rect">
            <a:avLst/>
          </a:prstGeom>
          <a:noFill/>
          <a:ln>
            <a:noFill/>
          </a:ln>
        </p:spPr>
      </p:pic>
      <p:pic>
        <p:nvPicPr>
          <p:cNvPr id="212" name="Google Shape;212;p16"/>
          <p:cNvPicPr preferRelativeResize="0"/>
          <p:nvPr/>
        </p:nvPicPr>
        <p:blipFill rotWithShape="1">
          <a:blip r:embed="rId20">
            <a:alphaModFix/>
          </a:blip>
          <a:srcRect l="13526" t="18918" r="11578" b="10698"/>
          <a:stretch/>
        </p:blipFill>
        <p:spPr>
          <a:xfrm>
            <a:off x="4823975" y="6035745"/>
            <a:ext cx="801475" cy="835980"/>
          </a:xfrm>
          <a:prstGeom prst="rect">
            <a:avLst/>
          </a:prstGeom>
          <a:noFill/>
          <a:ln>
            <a:noFill/>
          </a:ln>
        </p:spPr>
      </p:pic>
      <p:pic>
        <p:nvPicPr>
          <p:cNvPr id="213" name="Google Shape;213;p16"/>
          <p:cNvPicPr preferRelativeResize="0"/>
          <p:nvPr/>
        </p:nvPicPr>
        <p:blipFill rotWithShape="1">
          <a:blip r:embed="rId21">
            <a:alphaModFix/>
          </a:blip>
          <a:srcRect l="13496" t="15300" r="13114" b="11175"/>
          <a:stretch/>
        </p:blipFill>
        <p:spPr>
          <a:xfrm>
            <a:off x="860650" y="5929075"/>
            <a:ext cx="859074" cy="955174"/>
          </a:xfrm>
          <a:prstGeom prst="rect">
            <a:avLst/>
          </a:prstGeom>
          <a:noFill/>
          <a:ln>
            <a:noFill/>
          </a:ln>
        </p:spPr>
      </p:pic>
      <p:pic>
        <p:nvPicPr>
          <p:cNvPr id="214" name="Google Shape;214;p16"/>
          <p:cNvPicPr preferRelativeResize="0"/>
          <p:nvPr/>
        </p:nvPicPr>
        <p:blipFill rotWithShape="1">
          <a:blip r:embed="rId22">
            <a:alphaModFix/>
          </a:blip>
          <a:srcRect l="12480" t="19568"/>
          <a:stretch/>
        </p:blipFill>
        <p:spPr>
          <a:xfrm>
            <a:off x="7856275" y="6023225"/>
            <a:ext cx="801475" cy="817499"/>
          </a:xfrm>
          <a:prstGeom prst="rect">
            <a:avLst/>
          </a:prstGeom>
          <a:noFill/>
          <a:ln>
            <a:noFill/>
          </a:ln>
        </p:spPr>
      </p:pic>
      <p:pic>
        <p:nvPicPr>
          <p:cNvPr id="215" name="Google Shape;215;p16"/>
          <p:cNvPicPr preferRelativeResize="0"/>
          <p:nvPr/>
        </p:nvPicPr>
        <p:blipFill rotWithShape="1">
          <a:blip r:embed="rId23">
            <a:alphaModFix/>
          </a:blip>
          <a:srcRect l="17657" t="19357" r="21093" b="7457"/>
          <a:stretch/>
        </p:blipFill>
        <p:spPr>
          <a:xfrm>
            <a:off x="3570350" y="6006386"/>
            <a:ext cx="670224" cy="888864"/>
          </a:xfrm>
          <a:prstGeom prst="rect">
            <a:avLst/>
          </a:prstGeom>
          <a:noFill/>
          <a:ln>
            <a:noFill/>
          </a:ln>
        </p:spPr>
      </p:pic>
      <p:pic>
        <p:nvPicPr>
          <p:cNvPr id="216" name="Google Shape;216;p16"/>
          <p:cNvPicPr preferRelativeResize="0"/>
          <p:nvPr/>
        </p:nvPicPr>
        <p:blipFill rotWithShape="1">
          <a:blip r:embed="rId24">
            <a:alphaModFix/>
          </a:blip>
          <a:srcRect l="12478" t="17748" r="14336" b="9060"/>
          <a:stretch/>
        </p:blipFill>
        <p:spPr>
          <a:xfrm>
            <a:off x="7198750" y="6081800"/>
            <a:ext cx="670224" cy="743876"/>
          </a:xfrm>
          <a:prstGeom prst="rect">
            <a:avLst/>
          </a:prstGeom>
          <a:noFill/>
          <a:ln>
            <a:noFill/>
          </a:ln>
        </p:spPr>
      </p:pic>
      <p:pic>
        <p:nvPicPr>
          <p:cNvPr id="217" name="Google Shape;217;p16"/>
          <p:cNvPicPr preferRelativeResize="0"/>
          <p:nvPr/>
        </p:nvPicPr>
        <p:blipFill rotWithShape="1">
          <a:blip r:embed="rId25">
            <a:alphaModFix/>
          </a:blip>
          <a:srcRect l="17849" t="19562" r="12478"/>
          <a:stretch/>
        </p:blipFill>
        <p:spPr>
          <a:xfrm>
            <a:off x="3011050" y="6044987"/>
            <a:ext cx="638025" cy="817499"/>
          </a:xfrm>
          <a:prstGeom prst="rect">
            <a:avLst/>
          </a:prstGeom>
          <a:noFill/>
          <a:ln>
            <a:noFill/>
          </a:ln>
        </p:spPr>
      </p:pic>
      <p:pic>
        <p:nvPicPr>
          <p:cNvPr id="218" name="Google Shape;218;p16"/>
          <p:cNvPicPr preferRelativeResize="0"/>
          <p:nvPr/>
        </p:nvPicPr>
        <p:blipFill>
          <a:blip r:embed="rId26">
            <a:alphaModFix/>
          </a:blip>
          <a:stretch>
            <a:fillRect/>
          </a:stretch>
        </p:blipFill>
        <p:spPr>
          <a:xfrm>
            <a:off x="6282988" y="5898469"/>
            <a:ext cx="915750" cy="1016383"/>
          </a:xfrm>
          <a:prstGeom prst="rect">
            <a:avLst/>
          </a:prstGeom>
          <a:noFill/>
          <a:ln>
            <a:noFill/>
          </a:ln>
        </p:spPr>
      </p:pic>
      <p:pic>
        <p:nvPicPr>
          <p:cNvPr id="219" name="Google Shape;219;p16"/>
          <p:cNvPicPr preferRelativeResize="0"/>
          <p:nvPr/>
        </p:nvPicPr>
        <p:blipFill rotWithShape="1">
          <a:blip r:embed="rId27">
            <a:alphaModFix/>
          </a:blip>
          <a:srcRect l="12478" t="19568" r="14336"/>
          <a:stretch/>
        </p:blipFill>
        <p:spPr>
          <a:xfrm>
            <a:off x="2316725" y="6023250"/>
            <a:ext cx="670224" cy="817475"/>
          </a:xfrm>
          <a:prstGeom prst="rect">
            <a:avLst/>
          </a:prstGeom>
          <a:noFill/>
          <a:ln>
            <a:noFill/>
          </a:ln>
        </p:spPr>
      </p:pic>
      <p:pic>
        <p:nvPicPr>
          <p:cNvPr id="220" name="Google Shape;220;p16"/>
          <p:cNvPicPr preferRelativeResize="0"/>
          <p:nvPr/>
        </p:nvPicPr>
        <p:blipFill rotWithShape="1">
          <a:blip r:embed="rId28">
            <a:alphaModFix/>
          </a:blip>
          <a:srcRect l="9967" t="15388" r="11236" b="12194"/>
          <a:stretch/>
        </p:blipFill>
        <p:spPr>
          <a:xfrm>
            <a:off x="5505675" y="6034950"/>
            <a:ext cx="801450" cy="817475"/>
          </a:xfrm>
          <a:prstGeom prst="rect">
            <a:avLst/>
          </a:prstGeom>
          <a:noFill/>
          <a:ln>
            <a:noFill/>
          </a:ln>
        </p:spPr>
      </p:pic>
      <p:pic>
        <p:nvPicPr>
          <p:cNvPr id="221" name="Google Shape;221;p16"/>
          <p:cNvPicPr preferRelativeResize="0"/>
          <p:nvPr/>
        </p:nvPicPr>
        <p:blipFill rotWithShape="1">
          <a:blip r:embed="rId29">
            <a:alphaModFix/>
          </a:blip>
          <a:srcRect l="14330" t="19568" r="12478"/>
          <a:stretch/>
        </p:blipFill>
        <p:spPr>
          <a:xfrm>
            <a:off x="1710425" y="6023225"/>
            <a:ext cx="670224" cy="817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
        <p:cNvGrpSpPr/>
        <p:nvPr/>
      </p:nvGrpSpPr>
      <p:grpSpPr>
        <a:xfrm>
          <a:off x="0" y="0"/>
          <a:ext cx="0" cy="0"/>
          <a:chOff x="0" y="0"/>
          <a:chExt cx="0" cy="0"/>
        </a:xfrm>
      </p:grpSpPr>
      <p:pic>
        <p:nvPicPr>
          <p:cNvPr id="226" name="Google Shape;226;p17"/>
          <p:cNvPicPr preferRelativeResize="0"/>
          <p:nvPr/>
        </p:nvPicPr>
        <p:blipFill rotWithShape="1">
          <a:blip r:embed="rId4">
            <a:alphaModFix/>
          </a:blip>
          <a:srcRect l="9966" t="21760" b="-7"/>
          <a:stretch/>
        </p:blipFill>
        <p:spPr>
          <a:xfrm>
            <a:off x="4493663" y="5023522"/>
            <a:ext cx="915750" cy="861024"/>
          </a:xfrm>
          <a:prstGeom prst="rect">
            <a:avLst/>
          </a:prstGeom>
          <a:noFill/>
          <a:ln>
            <a:noFill/>
          </a:ln>
        </p:spPr>
      </p:pic>
      <p:pic>
        <p:nvPicPr>
          <p:cNvPr id="227" name="Google Shape;227;p17"/>
          <p:cNvPicPr preferRelativeResize="0"/>
          <p:nvPr/>
        </p:nvPicPr>
        <p:blipFill rotWithShape="1">
          <a:blip r:embed="rId5">
            <a:alphaModFix/>
          </a:blip>
          <a:srcRect l="15543" r="12061" b="13201"/>
          <a:stretch/>
        </p:blipFill>
        <p:spPr>
          <a:xfrm>
            <a:off x="3867487" y="4860063"/>
            <a:ext cx="736301" cy="955149"/>
          </a:xfrm>
          <a:prstGeom prst="rect">
            <a:avLst/>
          </a:prstGeom>
          <a:noFill/>
          <a:ln>
            <a:noFill/>
          </a:ln>
        </p:spPr>
      </p:pic>
      <p:pic>
        <p:nvPicPr>
          <p:cNvPr id="228" name="Google Shape;228;p17"/>
          <p:cNvPicPr preferRelativeResize="0"/>
          <p:nvPr/>
        </p:nvPicPr>
        <p:blipFill rotWithShape="1">
          <a:blip r:embed="rId6">
            <a:alphaModFix/>
          </a:blip>
          <a:srcRect l="15293" t="5928" r="10571" b="12412"/>
          <a:stretch/>
        </p:blipFill>
        <p:spPr>
          <a:xfrm>
            <a:off x="2462388" y="4860038"/>
            <a:ext cx="801475" cy="955174"/>
          </a:xfrm>
          <a:prstGeom prst="rect">
            <a:avLst/>
          </a:prstGeom>
          <a:noFill/>
          <a:ln>
            <a:noFill/>
          </a:ln>
        </p:spPr>
      </p:pic>
      <p:pic>
        <p:nvPicPr>
          <p:cNvPr id="229" name="Google Shape;229;p17"/>
          <p:cNvPicPr preferRelativeResize="0"/>
          <p:nvPr/>
        </p:nvPicPr>
        <p:blipFill rotWithShape="1">
          <a:blip r:embed="rId7">
            <a:alphaModFix/>
          </a:blip>
          <a:srcRect l="15296" t="18340" r="16597" b="18066"/>
          <a:stretch/>
        </p:blipFill>
        <p:spPr>
          <a:xfrm>
            <a:off x="1837913" y="5002000"/>
            <a:ext cx="736301" cy="743876"/>
          </a:xfrm>
          <a:prstGeom prst="rect">
            <a:avLst/>
          </a:prstGeom>
          <a:noFill/>
          <a:ln>
            <a:noFill/>
          </a:ln>
        </p:spPr>
      </p:pic>
      <p:pic>
        <p:nvPicPr>
          <p:cNvPr id="230" name="Google Shape;230;p17"/>
          <p:cNvPicPr preferRelativeResize="0"/>
          <p:nvPr/>
        </p:nvPicPr>
        <p:blipFill rotWithShape="1">
          <a:blip r:embed="rId8">
            <a:alphaModFix/>
          </a:blip>
          <a:srcRect l="15296" r="16597"/>
          <a:stretch/>
        </p:blipFill>
        <p:spPr>
          <a:xfrm>
            <a:off x="1119663" y="4787450"/>
            <a:ext cx="736301" cy="1169724"/>
          </a:xfrm>
          <a:prstGeom prst="rect">
            <a:avLst/>
          </a:prstGeom>
          <a:noFill/>
          <a:ln>
            <a:noFill/>
          </a:ln>
        </p:spPr>
      </p:pic>
      <p:pic>
        <p:nvPicPr>
          <p:cNvPr id="231" name="Google Shape;231;p17"/>
          <p:cNvPicPr preferRelativeResize="0"/>
          <p:nvPr/>
        </p:nvPicPr>
        <p:blipFill rotWithShape="1">
          <a:blip r:embed="rId9">
            <a:alphaModFix/>
          </a:blip>
          <a:srcRect l="15296" t="18345" r="16597" b="11768"/>
          <a:stretch/>
        </p:blipFill>
        <p:spPr>
          <a:xfrm>
            <a:off x="3194038" y="4965188"/>
            <a:ext cx="736301" cy="817499"/>
          </a:xfrm>
          <a:prstGeom prst="rect">
            <a:avLst/>
          </a:prstGeom>
          <a:noFill/>
          <a:ln>
            <a:noFill/>
          </a:ln>
        </p:spPr>
      </p:pic>
      <p:pic>
        <p:nvPicPr>
          <p:cNvPr id="232" name="Google Shape;232;p17"/>
          <p:cNvPicPr preferRelativeResize="0"/>
          <p:nvPr/>
        </p:nvPicPr>
        <p:blipFill>
          <a:blip r:embed="rId10">
            <a:alphaModFix/>
          </a:blip>
          <a:stretch>
            <a:fillRect/>
          </a:stretch>
        </p:blipFill>
        <p:spPr>
          <a:xfrm>
            <a:off x="196494" y="4752769"/>
            <a:ext cx="1081170" cy="1169743"/>
          </a:xfrm>
          <a:prstGeom prst="rect">
            <a:avLst/>
          </a:prstGeom>
          <a:noFill/>
          <a:ln>
            <a:noFill/>
          </a:ln>
        </p:spPr>
      </p:pic>
      <p:pic>
        <p:nvPicPr>
          <p:cNvPr id="233" name="Google Shape;233;p17"/>
          <p:cNvPicPr preferRelativeResize="0"/>
          <p:nvPr/>
        </p:nvPicPr>
        <p:blipFill rotWithShape="1">
          <a:blip r:embed="rId11">
            <a:alphaModFix/>
          </a:blip>
          <a:srcRect l="13114" t="18343" r="13496" b="8045"/>
          <a:stretch/>
        </p:blipFill>
        <p:spPr>
          <a:xfrm>
            <a:off x="55750" y="5962225"/>
            <a:ext cx="859074" cy="861024"/>
          </a:xfrm>
          <a:prstGeom prst="rect">
            <a:avLst/>
          </a:prstGeom>
          <a:noFill/>
          <a:ln>
            <a:noFill/>
          </a:ln>
        </p:spPr>
      </p:pic>
      <p:pic>
        <p:nvPicPr>
          <p:cNvPr id="234" name="Google Shape;234;p17"/>
          <p:cNvPicPr preferRelativeResize="0"/>
          <p:nvPr/>
        </p:nvPicPr>
        <p:blipFill rotWithShape="1">
          <a:blip r:embed="rId12">
            <a:alphaModFix/>
          </a:blip>
          <a:srcRect l="15536" r="12068" b="12541"/>
          <a:stretch/>
        </p:blipFill>
        <p:spPr>
          <a:xfrm>
            <a:off x="5291663" y="4898800"/>
            <a:ext cx="736301" cy="888875"/>
          </a:xfrm>
          <a:prstGeom prst="rect">
            <a:avLst/>
          </a:prstGeom>
          <a:noFill/>
          <a:ln>
            <a:noFill/>
          </a:ln>
        </p:spPr>
      </p:pic>
      <p:pic>
        <p:nvPicPr>
          <p:cNvPr id="235" name="Google Shape;235;p17"/>
          <p:cNvPicPr preferRelativeResize="0"/>
          <p:nvPr/>
        </p:nvPicPr>
        <p:blipFill rotWithShape="1">
          <a:blip r:embed="rId13">
            <a:alphaModFix/>
          </a:blip>
          <a:srcRect l="28924" r="29730"/>
          <a:stretch/>
        </p:blipFill>
        <p:spPr>
          <a:xfrm>
            <a:off x="5941000" y="4898775"/>
            <a:ext cx="420525" cy="1016375"/>
          </a:xfrm>
          <a:prstGeom prst="rect">
            <a:avLst/>
          </a:prstGeom>
          <a:noFill/>
          <a:ln>
            <a:noFill/>
          </a:ln>
        </p:spPr>
      </p:pic>
      <p:pic>
        <p:nvPicPr>
          <p:cNvPr id="236" name="Google Shape;236;p17"/>
          <p:cNvPicPr preferRelativeResize="0"/>
          <p:nvPr/>
        </p:nvPicPr>
        <p:blipFill>
          <a:blip r:embed="rId14">
            <a:alphaModFix/>
          </a:blip>
          <a:stretch>
            <a:fillRect/>
          </a:stretch>
        </p:blipFill>
        <p:spPr>
          <a:xfrm>
            <a:off x="8020338" y="4865744"/>
            <a:ext cx="1017101" cy="1016369"/>
          </a:xfrm>
          <a:prstGeom prst="rect">
            <a:avLst/>
          </a:prstGeom>
          <a:noFill/>
          <a:ln>
            <a:noFill/>
          </a:ln>
        </p:spPr>
      </p:pic>
      <p:pic>
        <p:nvPicPr>
          <p:cNvPr id="237" name="Google Shape;237;p17"/>
          <p:cNvPicPr preferRelativeResize="0"/>
          <p:nvPr/>
        </p:nvPicPr>
        <p:blipFill rotWithShape="1">
          <a:blip r:embed="rId15">
            <a:alphaModFix/>
          </a:blip>
          <a:srcRect l="29885" r="26119"/>
          <a:stretch/>
        </p:blipFill>
        <p:spPr>
          <a:xfrm>
            <a:off x="7599812" y="4976438"/>
            <a:ext cx="420525" cy="955174"/>
          </a:xfrm>
          <a:prstGeom prst="rect">
            <a:avLst/>
          </a:prstGeom>
          <a:noFill/>
          <a:ln>
            <a:noFill/>
          </a:ln>
        </p:spPr>
      </p:pic>
      <p:pic>
        <p:nvPicPr>
          <p:cNvPr id="238" name="Google Shape;238;p17"/>
          <p:cNvPicPr preferRelativeResize="0"/>
          <p:nvPr/>
        </p:nvPicPr>
        <p:blipFill rotWithShape="1">
          <a:blip r:embed="rId16">
            <a:alphaModFix/>
          </a:blip>
          <a:srcRect l="12642" t="8475" r="15238"/>
          <a:stretch/>
        </p:blipFill>
        <p:spPr>
          <a:xfrm>
            <a:off x="6875639" y="4945837"/>
            <a:ext cx="801475" cy="1016400"/>
          </a:xfrm>
          <a:prstGeom prst="rect">
            <a:avLst/>
          </a:prstGeom>
          <a:noFill/>
          <a:ln>
            <a:noFill/>
          </a:ln>
        </p:spPr>
      </p:pic>
      <p:pic>
        <p:nvPicPr>
          <p:cNvPr id="239" name="Google Shape;239;p17"/>
          <p:cNvPicPr preferRelativeResize="0"/>
          <p:nvPr/>
        </p:nvPicPr>
        <p:blipFill rotWithShape="1">
          <a:blip r:embed="rId17">
            <a:alphaModFix/>
          </a:blip>
          <a:srcRect l="13355" r="34107"/>
          <a:stretch/>
        </p:blipFill>
        <p:spPr>
          <a:xfrm>
            <a:off x="6375538" y="4865750"/>
            <a:ext cx="534388" cy="1016375"/>
          </a:xfrm>
          <a:prstGeom prst="rect">
            <a:avLst/>
          </a:prstGeom>
          <a:noFill/>
          <a:ln>
            <a:noFill/>
          </a:ln>
        </p:spPr>
      </p:pic>
      <p:pic>
        <p:nvPicPr>
          <p:cNvPr id="240" name="Google Shape;240;p17"/>
          <p:cNvPicPr preferRelativeResize="0"/>
          <p:nvPr/>
        </p:nvPicPr>
        <p:blipFill rotWithShape="1">
          <a:blip r:embed="rId18">
            <a:alphaModFix/>
          </a:blip>
          <a:srcRect l="12983" t="17748" r="13831" b="9060"/>
          <a:stretch/>
        </p:blipFill>
        <p:spPr>
          <a:xfrm>
            <a:off x="8503700" y="6008464"/>
            <a:ext cx="736301" cy="817212"/>
          </a:xfrm>
          <a:prstGeom prst="rect">
            <a:avLst/>
          </a:prstGeom>
          <a:noFill/>
          <a:ln>
            <a:noFill/>
          </a:ln>
        </p:spPr>
      </p:pic>
      <p:pic>
        <p:nvPicPr>
          <p:cNvPr id="241" name="Google Shape;241;p17"/>
          <p:cNvPicPr preferRelativeResize="0"/>
          <p:nvPr/>
        </p:nvPicPr>
        <p:blipFill rotWithShape="1">
          <a:blip r:embed="rId19">
            <a:alphaModFix/>
          </a:blip>
          <a:srcRect l="21561" t="2496" r="21787" b="13463"/>
          <a:stretch/>
        </p:blipFill>
        <p:spPr>
          <a:xfrm>
            <a:off x="4219212" y="5854905"/>
            <a:ext cx="670224" cy="1103519"/>
          </a:xfrm>
          <a:prstGeom prst="rect">
            <a:avLst/>
          </a:prstGeom>
          <a:noFill/>
          <a:ln>
            <a:noFill/>
          </a:ln>
        </p:spPr>
      </p:pic>
      <p:pic>
        <p:nvPicPr>
          <p:cNvPr id="242" name="Google Shape;242;p17"/>
          <p:cNvPicPr preferRelativeResize="0"/>
          <p:nvPr/>
        </p:nvPicPr>
        <p:blipFill rotWithShape="1">
          <a:blip r:embed="rId20">
            <a:alphaModFix/>
          </a:blip>
          <a:srcRect l="13526" t="18918" r="11578" b="10698"/>
          <a:stretch/>
        </p:blipFill>
        <p:spPr>
          <a:xfrm>
            <a:off x="4838625" y="6035745"/>
            <a:ext cx="801475" cy="835980"/>
          </a:xfrm>
          <a:prstGeom prst="rect">
            <a:avLst/>
          </a:prstGeom>
          <a:noFill/>
          <a:ln>
            <a:noFill/>
          </a:ln>
        </p:spPr>
      </p:pic>
      <p:pic>
        <p:nvPicPr>
          <p:cNvPr id="243" name="Google Shape;243;p17"/>
          <p:cNvPicPr preferRelativeResize="0"/>
          <p:nvPr/>
        </p:nvPicPr>
        <p:blipFill rotWithShape="1">
          <a:blip r:embed="rId21">
            <a:alphaModFix/>
          </a:blip>
          <a:srcRect l="13496" t="15300" r="13114" b="11175"/>
          <a:stretch/>
        </p:blipFill>
        <p:spPr>
          <a:xfrm>
            <a:off x="875300" y="5929075"/>
            <a:ext cx="859074" cy="955174"/>
          </a:xfrm>
          <a:prstGeom prst="rect">
            <a:avLst/>
          </a:prstGeom>
          <a:noFill/>
          <a:ln>
            <a:noFill/>
          </a:ln>
        </p:spPr>
      </p:pic>
      <p:pic>
        <p:nvPicPr>
          <p:cNvPr id="244" name="Google Shape;244;p17"/>
          <p:cNvPicPr preferRelativeResize="0"/>
          <p:nvPr/>
        </p:nvPicPr>
        <p:blipFill rotWithShape="1">
          <a:blip r:embed="rId22">
            <a:alphaModFix/>
          </a:blip>
          <a:srcRect l="12480" t="19568"/>
          <a:stretch/>
        </p:blipFill>
        <p:spPr>
          <a:xfrm>
            <a:off x="7870925" y="6023225"/>
            <a:ext cx="801475" cy="817499"/>
          </a:xfrm>
          <a:prstGeom prst="rect">
            <a:avLst/>
          </a:prstGeom>
          <a:noFill/>
          <a:ln>
            <a:noFill/>
          </a:ln>
        </p:spPr>
      </p:pic>
      <p:pic>
        <p:nvPicPr>
          <p:cNvPr id="245" name="Google Shape;245;p17"/>
          <p:cNvPicPr preferRelativeResize="0"/>
          <p:nvPr/>
        </p:nvPicPr>
        <p:blipFill rotWithShape="1">
          <a:blip r:embed="rId23">
            <a:alphaModFix/>
          </a:blip>
          <a:srcRect l="17657" t="19357" r="21093" b="7457"/>
          <a:stretch/>
        </p:blipFill>
        <p:spPr>
          <a:xfrm>
            <a:off x="3585000" y="6006386"/>
            <a:ext cx="670224" cy="888864"/>
          </a:xfrm>
          <a:prstGeom prst="rect">
            <a:avLst/>
          </a:prstGeom>
          <a:noFill/>
          <a:ln>
            <a:noFill/>
          </a:ln>
        </p:spPr>
      </p:pic>
      <p:pic>
        <p:nvPicPr>
          <p:cNvPr id="246" name="Google Shape;246;p17"/>
          <p:cNvPicPr preferRelativeResize="0"/>
          <p:nvPr/>
        </p:nvPicPr>
        <p:blipFill rotWithShape="1">
          <a:blip r:embed="rId24">
            <a:alphaModFix/>
          </a:blip>
          <a:srcRect l="12478" t="17748" r="14336" b="9060"/>
          <a:stretch/>
        </p:blipFill>
        <p:spPr>
          <a:xfrm>
            <a:off x="7213400" y="6081800"/>
            <a:ext cx="670224" cy="743876"/>
          </a:xfrm>
          <a:prstGeom prst="rect">
            <a:avLst/>
          </a:prstGeom>
          <a:noFill/>
          <a:ln>
            <a:noFill/>
          </a:ln>
        </p:spPr>
      </p:pic>
      <p:pic>
        <p:nvPicPr>
          <p:cNvPr id="247" name="Google Shape;247;p17"/>
          <p:cNvPicPr preferRelativeResize="0"/>
          <p:nvPr/>
        </p:nvPicPr>
        <p:blipFill rotWithShape="1">
          <a:blip r:embed="rId25">
            <a:alphaModFix/>
          </a:blip>
          <a:srcRect l="17849" t="19562" r="12478"/>
          <a:stretch/>
        </p:blipFill>
        <p:spPr>
          <a:xfrm>
            <a:off x="3025700" y="6044987"/>
            <a:ext cx="638025" cy="817499"/>
          </a:xfrm>
          <a:prstGeom prst="rect">
            <a:avLst/>
          </a:prstGeom>
          <a:noFill/>
          <a:ln>
            <a:noFill/>
          </a:ln>
        </p:spPr>
      </p:pic>
      <p:pic>
        <p:nvPicPr>
          <p:cNvPr id="248" name="Google Shape;248;p17"/>
          <p:cNvPicPr preferRelativeResize="0"/>
          <p:nvPr/>
        </p:nvPicPr>
        <p:blipFill>
          <a:blip r:embed="rId26">
            <a:alphaModFix/>
          </a:blip>
          <a:stretch>
            <a:fillRect/>
          </a:stretch>
        </p:blipFill>
        <p:spPr>
          <a:xfrm>
            <a:off x="6297638" y="5898469"/>
            <a:ext cx="915750" cy="1016383"/>
          </a:xfrm>
          <a:prstGeom prst="rect">
            <a:avLst/>
          </a:prstGeom>
          <a:noFill/>
          <a:ln>
            <a:noFill/>
          </a:ln>
        </p:spPr>
      </p:pic>
      <p:pic>
        <p:nvPicPr>
          <p:cNvPr id="249" name="Google Shape;249;p17"/>
          <p:cNvPicPr preferRelativeResize="0"/>
          <p:nvPr/>
        </p:nvPicPr>
        <p:blipFill rotWithShape="1">
          <a:blip r:embed="rId27">
            <a:alphaModFix/>
          </a:blip>
          <a:srcRect l="12478" t="19568" r="14336"/>
          <a:stretch/>
        </p:blipFill>
        <p:spPr>
          <a:xfrm>
            <a:off x="2331375" y="6023250"/>
            <a:ext cx="670224" cy="817475"/>
          </a:xfrm>
          <a:prstGeom prst="rect">
            <a:avLst/>
          </a:prstGeom>
          <a:noFill/>
          <a:ln>
            <a:noFill/>
          </a:ln>
        </p:spPr>
      </p:pic>
      <p:pic>
        <p:nvPicPr>
          <p:cNvPr id="250" name="Google Shape;250;p17"/>
          <p:cNvPicPr preferRelativeResize="0"/>
          <p:nvPr/>
        </p:nvPicPr>
        <p:blipFill rotWithShape="1">
          <a:blip r:embed="rId28">
            <a:alphaModFix/>
          </a:blip>
          <a:srcRect l="9967" t="15388" r="11236" b="12194"/>
          <a:stretch/>
        </p:blipFill>
        <p:spPr>
          <a:xfrm>
            <a:off x="5520325" y="6034950"/>
            <a:ext cx="801450" cy="817475"/>
          </a:xfrm>
          <a:prstGeom prst="rect">
            <a:avLst/>
          </a:prstGeom>
          <a:noFill/>
          <a:ln>
            <a:noFill/>
          </a:ln>
        </p:spPr>
      </p:pic>
      <p:pic>
        <p:nvPicPr>
          <p:cNvPr id="251" name="Google Shape;251;p17"/>
          <p:cNvPicPr preferRelativeResize="0"/>
          <p:nvPr/>
        </p:nvPicPr>
        <p:blipFill rotWithShape="1">
          <a:blip r:embed="rId29">
            <a:alphaModFix/>
          </a:blip>
          <a:srcRect l="14330" t="19568" r="12478"/>
          <a:stretch/>
        </p:blipFill>
        <p:spPr>
          <a:xfrm>
            <a:off x="1725075" y="6023225"/>
            <a:ext cx="670224" cy="817475"/>
          </a:xfrm>
          <a:prstGeom prst="rect">
            <a:avLst/>
          </a:prstGeom>
          <a:noFill/>
          <a:ln>
            <a:noFill/>
          </a:ln>
        </p:spPr>
      </p:pic>
      <p:pic>
        <p:nvPicPr>
          <p:cNvPr id="252" name="Google Shape;252;p17"/>
          <p:cNvPicPr preferRelativeResize="0"/>
          <p:nvPr/>
        </p:nvPicPr>
        <p:blipFill rotWithShape="1">
          <a:blip r:embed="rId4">
            <a:alphaModFix/>
          </a:blip>
          <a:srcRect l="9966" t="21760" b="-7"/>
          <a:stretch/>
        </p:blipFill>
        <p:spPr>
          <a:xfrm>
            <a:off x="4479013" y="5023522"/>
            <a:ext cx="915750" cy="861024"/>
          </a:xfrm>
          <a:prstGeom prst="rect">
            <a:avLst/>
          </a:prstGeom>
          <a:noFill/>
          <a:ln>
            <a:noFill/>
          </a:ln>
        </p:spPr>
      </p:pic>
      <p:pic>
        <p:nvPicPr>
          <p:cNvPr id="253" name="Google Shape;253;p17"/>
          <p:cNvPicPr preferRelativeResize="0"/>
          <p:nvPr/>
        </p:nvPicPr>
        <p:blipFill rotWithShape="1">
          <a:blip r:embed="rId5">
            <a:alphaModFix/>
          </a:blip>
          <a:srcRect l="15543" r="12061" b="13201"/>
          <a:stretch/>
        </p:blipFill>
        <p:spPr>
          <a:xfrm>
            <a:off x="3852837" y="4860063"/>
            <a:ext cx="736301" cy="955149"/>
          </a:xfrm>
          <a:prstGeom prst="rect">
            <a:avLst/>
          </a:prstGeom>
          <a:noFill/>
          <a:ln>
            <a:noFill/>
          </a:ln>
        </p:spPr>
      </p:pic>
      <p:pic>
        <p:nvPicPr>
          <p:cNvPr id="254" name="Google Shape;254;p17"/>
          <p:cNvPicPr preferRelativeResize="0"/>
          <p:nvPr/>
        </p:nvPicPr>
        <p:blipFill rotWithShape="1">
          <a:blip r:embed="rId6">
            <a:alphaModFix/>
          </a:blip>
          <a:srcRect l="15293" t="5928" r="10571" b="12412"/>
          <a:stretch/>
        </p:blipFill>
        <p:spPr>
          <a:xfrm>
            <a:off x="2447738" y="4860038"/>
            <a:ext cx="801475" cy="955174"/>
          </a:xfrm>
          <a:prstGeom prst="rect">
            <a:avLst/>
          </a:prstGeom>
          <a:noFill/>
          <a:ln>
            <a:noFill/>
          </a:ln>
        </p:spPr>
      </p:pic>
      <p:pic>
        <p:nvPicPr>
          <p:cNvPr id="255" name="Google Shape;255;p17"/>
          <p:cNvPicPr preferRelativeResize="0"/>
          <p:nvPr/>
        </p:nvPicPr>
        <p:blipFill rotWithShape="1">
          <a:blip r:embed="rId7">
            <a:alphaModFix/>
          </a:blip>
          <a:srcRect l="15296" t="18340" r="16597" b="18066"/>
          <a:stretch/>
        </p:blipFill>
        <p:spPr>
          <a:xfrm>
            <a:off x="1823263" y="5002000"/>
            <a:ext cx="736301" cy="743876"/>
          </a:xfrm>
          <a:prstGeom prst="rect">
            <a:avLst/>
          </a:prstGeom>
          <a:noFill/>
          <a:ln>
            <a:noFill/>
          </a:ln>
        </p:spPr>
      </p:pic>
      <p:pic>
        <p:nvPicPr>
          <p:cNvPr id="256" name="Google Shape;256;p17"/>
          <p:cNvPicPr preferRelativeResize="0"/>
          <p:nvPr/>
        </p:nvPicPr>
        <p:blipFill rotWithShape="1">
          <a:blip r:embed="rId8">
            <a:alphaModFix/>
          </a:blip>
          <a:srcRect l="15296" r="16597"/>
          <a:stretch/>
        </p:blipFill>
        <p:spPr>
          <a:xfrm>
            <a:off x="1105013" y="4787450"/>
            <a:ext cx="736301" cy="1169724"/>
          </a:xfrm>
          <a:prstGeom prst="rect">
            <a:avLst/>
          </a:prstGeom>
          <a:noFill/>
          <a:ln>
            <a:noFill/>
          </a:ln>
        </p:spPr>
      </p:pic>
      <p:pic>
        <p:nvPicPr>
          <p:cNvPr id="257" name="Google Shape;257;p17"/>
          <p:cNvPicPr preferRelativeResize="0"/>
          <p:nvPr/>
        </p:nvPicPr>
        <p:blipFill rotWithShape="1">
          <a:blip r:embed="rId9">
            <a:alphaModFix/>
          </a:blip>
          <a:srcRect l="15296" t="18345" r="16597" b="11768"/>
          <a:stretch/>
        </p:blipFill>
        <p:spPr>
          <a:xfrm>
            <a:off x="3179388" y="4965188"/>
            <a:ext cx="736301" cy="817499"/>
          </a:xfrm>
          <a:prstGeom prst="rect">
            <a:avLst/>
          </a:prstGeom>
          <a:noFill/>
          <a:ln>
            <a:noFill/>
          </a:ln>
        </p:spPr>
      </p:pic>
      <p:pic>
        <p:nvPicPr>
          <p:cNvPr id="258" name="Google Shape;258;p17"/>
          <p:cNvPicPr preferRelativeResize="0"/>
          <p:nvPr/>
        </p:nvPicPr>
        <p:blipFill>
          <a:blip r:embed="rId10">
            <a:alphaModFix/>
          </a:blip>
          <a:stretch>
            <a:fillRect/>
          </a:stretch>
        </p:blipFill>
        <p:spPr>
          <a:xfrm>
            <a:off x="181844" y="4752769"/>
            <a:ext cx="1081170" cy="1169743"/>
          </a:xfrm>
          <a:prstGeom prst="rect">
            <a:avLst/>
          </a:prstGeom>
          <a:noFill/>
          <a:ln>
            <a:noFill/>
          </a:ln>
        </p:spPr>
      </p:pic>
      <p:pic>
        <p:nvPicPr>
          <p:cNvPr id="259" name="Google Shape;259;p17"/>
          <p:cNvPicPr preferRelativeResize="0"/>
          <p:nvPr/>
        </p:nvPicPr>
        <p:blipFill rotWithShape="1">
          <a:blip r:embed="rId11">
            <a:alphaModFix/>
          </a:blip>
          <a:srcRect l="13114" t="18343" r="13496" b="8045"/>
          <a:stretch/>
        </p:blipFill>
        <p:spPr>
          <a:xfrm>
            <a:off x="41100" y="5962225"/>
            <a:ext cx="859074" cy="861024"/>
          </a:xfrm>
          <a:prstGeom prst="rect">
            <a:avLst/>
          </a:prstGeom>
          <a:noFill/>
          <a:ln>
            <a:noFill/>
          </a:ln>
        </p:spPr>
      </p:pic>
      <p:pic>
        <p:nvPicPr>
          <p:cNvPr id="260" name="Google Shape;260;p17"/>
          <p:cNvPicPr preferRelativeResize="0"/>
          <p:nvPr/>
        </p:nvPicPr>
        <p:blipFill rotWithShape="1">
          <a:blip r:embed="rId12">
            <a:alphaModFix/>
          </a:blip>
          <a:srcRect l="15536" r="12068" b="12541"/>
          <a:stretch/>
        </p:blipFill>
        <p:spPr>
          <a:xfrm>
            <a:off x="5277013" y="4898800"/>
            <a:ext cx="736301" cy="888875"/>
          </a:xfrm>
          <a:prstGeom prst="rect">
            <a:avLst/>
          </a:prstGeom>
          <a:noFill/>
          <a:ln>
            <a:noFill/>
          </a:ln>
        </p:spPr>
      </p:pic>
      <p:pic>
        <p:nvPicPr>
          <p:cNvPr id="261" name="Google Shape;261;p17"/>
          <p:cNvPicPr preferRelativeResize="0"/>
          <p:nvPr/>
        </p:nvPicPr>
        <p:blipFill rotWithShape="1">
          <a:blip r:embed="rId13">
            <a:alphaModFix/>
          </a:blip>
          <a:srcRect l="28924" r="29730"/>
          <a:stretch/>
        </p:blipFill>
        <p:spPr>
          <a:xfrm>
            <a:off x="5926350" y="4898775"/>
            <a:ext cx="420525" cy="1016375"/>
          </a:xfrm>
          <a:prstGeom prst="rect">
            <a:avLst/>
          </a:prstGeom>
          <a:noFill/>
          <a:ln>
            <a:noFill/>
          </a:ln>
        </p:spPr>
      </p:pic>
      <p:pic>
        <p:nvPicPr>
          <p:cNvPr id="262" name="Google Shape;262;p17"/>
          <p:cNvPicPr preferRelativeResize="0"/>
          <p:nvPr/>
        </p:nvPicPr>
        <p:blipFill>
          <a:blip r:embed="rId14">
            <a:alphaModFix/>
          </a:blip>
          <a:stretch>
            <a:fillRect/>
          </a:stretch>
        </p:blipFill>
        <p:spPr>
          <a:xfrm>
            <a:off x="8005688" y="4865744"/>
            <a:ext cx="1017101" cy="1016369"/>
          </a:xfrm>
          <a:prstGeom prst="rect">
            <a:avLst/>
          </a:prstGeom>
          <a:noFill/>
          <a:ln>
            <a:noFill/>
          </a:ln>
        </p:spPr>
      </p:pic>
      <p:pic>
        <p:nvPicPr>
          <p:cNvPr id="263" name="Google Shape;263;p17"/>
          <p:cNvPicPr preferRelativeResize="0"/>
          <p:nvPr/>
        </p:nvPicPr>
        <p:blipFill rotWithShape="1">
          <a:blip r:embed="rId15">
            <a:alphaModFix/>
          </a:blip>
          <a:srcRect l="29885" r="26119"/>
          <a:stretch/>
        </p:blipFill>
        <p:spPr>
          <a:xfrm>
            <a:off x="7585162" y="4976438"/>
            <a:ext cx="420525" cy="955174"/>
          </a:xfrm>
          <a:prstGeom prst="rect">
            <a:avLst/>
          </a:prstGeom>
          <a:noFill/>
          <a:ln>
            <a:noFill/>
          </a:ln>
        </p:spPr>
      </p:pic>
      <p:pic>
        <p:nvPicPr>
          <p:cNvPr id="264" name="Google Shape;264;p17"/>
          <p:cNvPicPr preferRelativeResize="0"/>
          <p:nvPr/>
        </p:nvPicPr>
        <p:blipFill rotWithShape="1">
          <a:blip r:embed="rId16">
            <a:alphaModFix/>
          </a:blip>
          <a:srcRect l="12642" t="8475" r="15238"/>
          <a:stretch/>
        </p:blipFill>
        <p:spPr>
          <a:xfrm>
            <a:off x="6860989" y="4945837"/>
            <a:ext cx="801475" cy="1016400"/>
          </a:xfrm>
          <a:prstGeom prst="rect">
            <a:avLst/>
          </a:prstGeom>
          <a:noFill/>
          <a:ln>
            <a:noFill/>
          </a:ln>
        </p:spPr>
      </p:pic>
      <p:pic>
        <p:nvPicPr>
          <p:cNvPr id="265" name="Google Shape;265;p17"/>
          <p:cNvPicPr preferRelativeResize="0"/>
          <p:nvPr/>
        </p:nvPicPr>
        <p:blipFill rotWithShape="1">
          <a:blip r:embed="rId17">
            <a:alphaModFix/>
          </a:blip>
          <a:srcRect l="13355" r="34107"/>
          <a:stretch/>
        </p:blipFill>
        <p:spPr>
          <a:xfrm>
            <a:off x="6360888" y="4865750"/>
            <a:ext cx="534388" cy="1016375"/>
          </a:xfrm>
          <a:prstGeom prst="rect">
            <a:avLst/>
          </a:prstGeom>
          <a:noFill/>
          <a:ln>
            <a:noFill/>
          </a:ln>
        </p:spPr>
      </p:pic>
      <p:pic>
        <p:nvPicPr>
          <p:cNvPr id="266" name="Google Shape;266;p17"/>
          <p:cNvPicPr preferRelativeResize="0"/>
          <p:nvPr/>
        </p:nvPicPr>
        <p:blipFill rotWithShape="1">
          <a:blip r:embed="rId18">
            <a:alphaModFix/>
          </a:blip>
          <a:srcRect l="12983" t="17748" r="13831" b="9060"/>
          <a:stretch/>
        </p:blipFill>
        <p:spPr>
          <a:xfrm>
            <a:off x="8489050" y="6008464"/>
            <a:ext cx="736301" cy="817212"/>
          </a:xfrm>
          <a:prstGeom prst="rect">
            <a:avLst/>
          </a:prstGeom>
          <a:noFill/>
          <a:ln>
            <a:noFill/>
          </a:ln>
        </p:spPr>
      </p:pic>
      <p:pic>
        <p:nvPicPr>
          <p:cNvPr id="267" name="Google Shape;267;p17"/>
          <p:cNvPicPr preferRelativeResize="0"/>
          <p:nvPr/>
        </p:nvPicPr>
        <p:blipFill rotWithShape="1">
          <a:blip r:embed="rId19">
            <a:alphaModFix/>
          </a:blip>
          <a:srcRect l="21561" t="2496" r="21787" b="13463"/>
          <a:stretch/>
        </p:blipFill>
        <p:spPr>
          <a:xfrm>
            <a:off x="4204562" y="5854905"/>
            <a:ext cx="670224" cy="1103519"/>
          </a:xfrm>
          <a:prstGeom prst="rect">
            <a:avLst/>
          </a:prstGeom>
          <a:noFill/>
          <a:ln>
            <a:noFill/>
          </a:ln>
        </p:spPr>
      </p:pic>
      <p:pic>
        <p:nvPicPr>
          <p:cNvPr id="268" name="Google Shape;268;p17"/>
          <p:cNvPicPr preferRelativeResize="0"/>
          <p:nvPr/>
        </p:nvPicPr>
        <p:blipFill rotWithShape="1">
          <a:blip r:embed="rId20">
            <a:alphaModFix/>
          </a:blip>
          <a:srcRect l="13526" t="18918" r="11578" b="10698"/>
          <a:stretch/>
        </p:blipFill>
        <p:spPr>
          <a:xfrm>
            <a:off x="4823975" y="6035745"/>
            <a:ext cx="801475" cy="835980"/>
          </a:xfrm>
          <a:prstGeom prst="rect">
            <a:avLst/>
          </a:prstGeom>
          <a:noFill/>
          <a:ln>
            <a:noFill/>
          </a:ln>
        </p:spPr>
      </p:pic>
      <p:pic>
        <p:nvPicPr>
          <p:cNvPr id="269" name="Google Shape;269;p17"/>
          <p:cNvPicPr preferRelativeResize="0"/>
          <p:nvPr/>
        </p:nvPicPr>
        <p:blipFill rotWithShape="1">
          <a:blip r:embed="rId21">
            <a:alphaModFix/>
          </a:blip>
          <a:srcRect l="13496" t="15300" r="13114" b="11175"/>
          <a:stretch/>
        </p:blipFill>
        <p:spPr>
          <a:xfrm>
            <a:off x="860650" y="5929075"/>
            <a:ext cx="859074" cy="955174"/>
          </a:xfrm>
          <a:prstGeom prst="rect">
            <a:avLst/>
          </a:prstGeom>
          <a:noFill/>
          <a:ln>
            <a:noFill/>
          </a:ln>
        </p:spPr>
      </p:pic>
      <p:pic>
        <p:nvPicPr>
          <p:cNvPr id="270" name="Google Shape;270;p17"/>
          <p:cNvPicPr preferRelativeResize="0"/>
          <p:nvPr/>
        </p:nvPicPr>
        <p:blipFill rotWithShape="1">
          <a:blip r:embed="rId22">
            <a:alphaModFix/>
          </a:blip>
          <a:srcRect l="12480" t="19568"/>
          <a:stretch/>
        </p:blipFill>
        <p:spPr>
          <a:xfrm>
            <a:off x="7856275" y="6023225"/>
            <a:ext cx="801475" cy="817499"/>
          </a:xfrm>
          <a:prstGeom prst="rect">
            <a:avLst/>
          </a:prstGeom>
          <a:noFill/>
          <a:ln>
            <a:noFill/>
          </a:ln>
        </p:spPr>
      </p:pic>
      <p:pic>
        <p:nvPicPr>
          <p:cNvPr id="271" name="Google Shape;271;p17"/>
          <p:cNvPicPr preferRelativeResize="0"/>
          <p:nvPr/>
        </p:nvPicPr>
        <p:blipFill rotWithShape="1">
          <a:blip r:embed="rId23">
            <a:alphaModFix/>
          </a:blip>
          <a:srcRect l="17657" t="19357" r="21093" b="7457"/>
          <a:stretch/>
        </p:blipFill>
        <p:spPr>
          <a:xfrm>
            <a:off x="3570350" y="6006386"/>
            <a:ext cx="670224" cy="888864"/>
          </a:xfrm>
          <a:prstGeom prst="rect">
            <a:avLst/>
          </a:prstGeom>
          <a:noFill/>
          <a:ln>
            <a:noFill/>
          </a:ln>
        </p:spPr>
      </p:pic>
      <p:pic>
        <p:nvPicPr>
          <p:cNvPr id="272" name="Google Shape;272;p17"/>
          <p:cNvPicPr preferRelativeResize="0"/>
          <p:nvPr/>
        </p:nvPicPr>
        <p:blipFill rotWithShape="1">
          <a:blip r:embed="rId24">
            <a:alphaModFix/>
          </a:blip>
          <a:srcRect l="12478" t="17748" r="14336" b="9060"/>
          <a:stretch/>
        </p:blipFill>
        <p:spPr>
          <a:xfrm>
            <a:off x="7198750" y="6081800"/>
            <a:ext cx="670224" cy="743876"/>
          </a:xfrm>
          <a:prstGeom prst="rect">
            <a:avLst/>
          </a:prstGeom>
          <a:noFill/>
          <a:ln>
            <a:noFill/>
          </a:ln>
        </p:spPr>
      </p:pic>
      <p:pic>
        <p:nvPicPr>
          <p:cNvPr id="273" name="Google Shape;273;p17"/>
          <p:cNvPicPr preferRelativeResize="0"/>
          <p:nvPr/>
        </p:nvPicPr>
        <p:blipFill rotWithShape="1">
          <a:blip r:embed="rId25">
            <a:alphaModFix/>
          </a:blip>
          <a:srcRect l="17849" t="19562" r="12478"/>
          <a:stretch/>
        </p:blipFill>
        <p:spPr>
          <a:xfrm>
            <a:off x="3011050" y="6044987"/>
            <a:ext cx="638025" cy="817499"/>
          </a:xfrm>
          <a:prstGeom prst="rect">
            <a:avLst/>
          </a:prstGeom>
          <a:noFill/>
          <a:ln>
            <a:noFill/>
          </a:ln>
        </p:spPr>
      </p:pic>
      <p:pic>
        <p:nvPicPr>
          <p:cNvPr id="274" name="Google Shape;274;p17"/>
          <p:cNvPicPr preferRelativeResize="0"/>
          <p:nvPr/>
        </p:nvPicPr>
        <p:blipFill>
          <a:blip r:embed="rId26">
            <a:alphaModFix/>
          </a:blip>
          <a:stretch>
            <a:fillRect/>
          </a:stretch>
        </p:blipFill>
        <p:spPr>
          <a:xfrm>
            <a:off x="6282988" y="5898469"/>
            <a:ext cx="915750" cy="1016383"/>
          </a:xfrm>
          <a:prstGeom prst="rect">
            <a:avLst/>
          </a:prstGeom>
          <a:noFill/>
          <a:ln>
            <a:noFill/>
          </a:ln>
        </p:spPr>
      </p:pic>
      <p:pic>
        <p:nvPicPr>
          <p:cNvPr id="275" name="Google Shape;275;p17"/>
          <p:cNvPicPr preferRelativeResize="0"/>
          <p:nvPr/>
        </p:nvPicPr>
        <p:blipFill rotWithShape="1">
          <a:blip r:embed="rId27">
            <a:alphaModFix/>
          </a:blip>
          <a:srcRect l="12478" t="19568" r="14336"/>
          <a:stretch/>
        </p:blipFill>
        <p:spPr>
          <a:xfrm>
            <a:off x="2316725" y="6023250"/>
            <a:ext cx="670224" cy="817475"/>
          </a:xfrm>
          <a:prstGeom prst="rect">
            <a:avLst/>
          </a:prstGeom>
          <a:noFill/>
          <a:ln>
            <a:noFill/>
          </a:ln>
        </p:spPr>
      </p:pic>
      <p:pic>
        <p:nvPicPr>
          <p:cNvPr id="276" name="Google Shape;276;p17"/>
          <p:cNvPicPr preferRelativeResize="0"/>
          <p:nvPr/>
        </p:nvPicPr>
        <p:blipFill rotWithShape="1">
          <a:blip r:embed="rId28">
            <a:alphaModFix/>
          </a:blip>
          <a:srcRect l="9967" t="15388" r="11236" b="12194"/>
          <a:stretch/>
        </p:blipFill>
        <p:spPr>
          <a:xfrm>
            <a:off x="5505675" y="6034950"/>
            <a:ext cx="801450" cy="817475"/>
          </a:xfrm>
          <a:prstGeom prst="rect">
            <a:avLst/>
          </a:prstGeom>
          <a:noFill/>
          <a:ln>
            <a:noFill/>
          </a:ln>
        </p:spPr>
      </p:pic>
      <p:pic>
        <p:nvPicPr>
          <p:cNvPr id="277" name="Google Shape;277;p17"/>
          <p:cNvPicPr preferRelativeResize="0"/>
          <p:nvPr/>
        </p:nvPicPr>
        <p:blipFill rotWithShape="1">
          <a:blip r:embed="rId29">
            <a:alphaModFix/>
          </a:blip>
          <a:srcRect l="14330" t="19568" r="12478"/>
          <a:stretch/>
        </p:blipFill>
        <p:spPr>
          <a:xfrm>
            <a:off x="1710425" y="6023225"/>
            <a:ext cx="670224" cy="817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1"/>
        <p:cNvGrpSpPr/>
        <p:nvPr/>
      </p:nvGrpSpPr>
      <p:grpSpPr>
        <a:xfrm>
          <a:off x="0" y="0"/>
          <a:ext cx="0" cy="0"/>
          <a:chOff x="0" y="0"/>
          <a:chExt cx="0" cy="0"/>
        </a:xfrm>
      </p:grpSpPr>
      <p:pic>
        <p:nvPicPr>
          <p:cNvPr id="282" name="Google Shape;282;p18"/>
          <p:cNvPicPr preferRelativeResize="0"/>
          <p:nvPr/>
        </p:nvPicPr>
        <p:blipFill rotWithShape="1">
          <a:blip r:embed="rId4">
            <a:alphaModFix/>
          </a:blip>
          <a:srcRect l="9966" t="21760" b="-7"/>
          <a:stretch/>
        </p:blipFill>
        <p:spPr>
          <a:xfrm>
            <a:off x="4493663" y="5023522"/>
            <a:ext cx="915750" cy="861024"/>
          </a:xfrm>
          <a:prstGeom prst="rect">
            <a:avLst/>
          </a:prstGeom>
          <a:noFill/>
          <a:ln>
            <a:noFill/>
          </a:ln>
        </p:spPr>
      </p:pic>
      <p:pic>
        <p:nvPicPr>
          <p:cNvPr id="283" name="Google Shape;283;p18"/>
          <p:cNvPicPr preferRelativeResize="0"/>
          <p:nvPr/>
        </p:nvPicPr>
        <p:blipFill rotWithShape="1">
          <a:blip r:embed="rId5">
            <a:alphaModFix/>
          </a:blip>
          <a:srcRect l="15543" r="12061" b="13201"/>
          <a:stretch/>
        </p:blipFill>
        <p:spPr>
          <a:xfrm>
            <a:off x="3867487" y="4860063"/>
            <a:ext cx="736301" cy="955149"/>
          </a:xfrm>
          <a:prstGeom prst="rect">
            <a:avLst/>
          </a:prstGeom>
          <a:noFill/>
          <a:ln>
            <a:noFill/>
          </a:ln>
        </p:spPr>
      </p:pic>
      <p:pic>
        <p:nvPicPr>
          <p:cNvPr id="284" name="Google Shape;284;p18"/>
          <p:cNvPicPr preferRelativeResize="0"/>
          <p:nvPr/>
        </p:nvPicPr>
        <p:blipFill rotWithShape="1">
          <a:blip r:embed="rId6">
            <a:alphaModFix/>
          </a:blip>
          <a:srcRect l="15293" t="5928" r="10571" b="12412"/>
          <a:stretch/>
        </p:blipFill>
        <p:spPr>
          <a:xfrm>
            <a:off x="2462388" y="4860038"/>
            <a:ext cx="801475" cy="955174"/>
          </a:xfrm>
          <a:prstGeom prst="rect">
            <a:avLst/>
          </a:prstGeom>
          <a:noFill/>
          <a:ln>
            <a:noFill/>
          </a:ln>
        </p:spPr>
      </p:pic>
      <p:pic>
        <p:nvPicPr>
          <p:cNvPr id="285" name="Google Shape;285;p18"/>
          <p:cNvPicPr preferRelativeResize="0"/>
          <p:nvPr/>
        </p:nvPicPr>
        <p:blipFill rotWithShape="1">
          <a:blip r:embed="rId7">
            <a:alphaModFix/>
          </a:blip>
          <a:srcRect l="15296" t="18340" r="16597" b="18066"/>
          <a:stretch/>
        </p:blipFill>
        <p:spPr>
          <a:xfrm>
            <a:off x="1837913" y="5002000"/>
            <a:ext cx="736301" cy="743876"/>
          </a:xfrm>
          <a:prstGeom prst="rect">
            <a:avLst/>
          </a:prstGeom>
          <a:noFill/>
          <a:ln>
            <a:noFill/>
          </a:ln>
        </p:spPr>
      </p:pic>
      <p:pic>
        <p:nvPicPr>
          <p:cNvPr id="286" name="Google Shape;286;p18"/>
          <p:cNvPicPr preferRelativeResize="0"/>
          <p:nvPr/>
        </p:nvPicPr>
        <p:blipFill rotWithShape="1">
          <a:blip r:embed="rId8">
            <a:alphaModFix/>
          </a:blip>
          <a:srcRect l="15296" r="16597"/>
          <a:stretch/>
        </p:blipFill>
        <p:spPr>
          <a:xfrm>
            <a:off x="1119663" y="4787450"/>
            <a:ext cx="736301" cy="1169724"/>
          </a:xfrm>
          <a:prstGeom prst="rect">
            <a:avLst/>
          </a:prstGeom>
          <a:noFill/>
          <a:ln>
            <a:noFill/>
          </a:ln>
        </p:spPr>
      </p:pic>
      <p:pic>
        <p:nvPicPr>
          <p:cNvPr id="287" name="Google Shape;287;p18"/>
          <p:cNvPicPr preferRelativeResize="0"/>
          <p:nvPr/>
        </p:nvPicPr>
        <p:blipFill rotWithShape="1">
          <a:blip r:embed="rId9">
            <a:alphaModFix/>
          </a:blip>
          <a:srcRect l="15296" t="18345" r="16597" b="11768"/>
          <a:stretch/>
        </p:blipFill>
        <p:spPr>
          <a:xfrm>
            <a:off x="3194038" y="4965188"/>
            <a:ext cx="736301" cy="817499"/>
          </a:xfrm>
          <a:prstGeom prst="rect">
            <a:avLst/>
          </a:prstGeom>
          <a:noFill/>
          <a:ln>
            <a:noFill/>
          </a:ln>
        </p:spPr>
      </p:pic>
      <p:pic>
        <p:nvPicPr>
          <p:cNvPr id="288" name="Google Shape;288;p18"/>
          <p:cNvPicPr preferRelativeResize="0"/>
          <p:nvPr/>
        </p:nvPicPr>
        <p:blipFill>
          <a:blip r:embed="rId10">
            <a:alphaModFix/>
          </a:blip>
          <a:stretch>
            <a:fillRect/>
          </a:stretch>
        </p:blipFill>
        <p:spPr>
          <a:xfrm>
            <a:off x="196494" y="4752769"/>
            <a:ext cx="1081170" cy="1169743"/>
          </a:xfrm>
          <a:prstGeom prst="rect">
            <a:avLst/>
          </a:prstGeom>
          <a:noFill/>
          <a:ln>
            <a:noFill/>
          </a:ln>
        </p:spPr>
      </p:pic>
      <p:pic>
        <p:nvPicPr>
          <p:cNvPr id="289" name="Google Shape;289;p18"/>
          <p:cNvPicPr preferRelativeResize="0"/>
          <p:nvPr/>
        </p:nvPicPr>
        <p:blipFill rotWithShape="1">
          <a:blip r:embed="rId11">
            <a:alphaModFix/>
          </a:blip>
          <a:srcRect l="13114" t="18343" r="13496" b="8045"/>
          <a:stretch/>
        </p:blipFill>
        <p:spPr>
          <a:xfrm>
            <a:off x="55750" y="5962225"/>
            <a:ext cx="859074" cy="861024"/>
          </a:xfrm>
          <a:prstGeom prst="rect">
            <a:avLst/>
          </a:prstGeom>
          <a:noFill/>
          <a:ln>
            <a:noFill/>
          </a:ln>
        </p:spPr>
      </p:pic>
      <p:pic>
        <p:nvPicPr>
          <p:cNvPr id="290" name="Google Shape;290;p18"/>
          <p:cNvPicPr preferRelativeResize="0"/>
          <p:nvPr/>
        </p:nvPicPr>
        <p:blipFill rotWithShape="1">
          <a:blip r:embed="rId12">
            <a:alphaModFix/>
          </a:blip>
          <a:srcRect l="15536" r="12068" b="12541"/>
          <a:stretch/>
        </p:blipFill>
        <p:spPr>
          <a:xfrm>
            <a:off x="5291663" y="4898800"/>
            <a:ext cx="736301" cy="888875"/>
          </a:xfrm>
          <a:prstGeom prst="rect">
            <a:avLst/>
          </a:prstGeom>
          <a:noFill/>
          <a:ln>
            <a:noFill/>
          </a:ln>
        </p:spPr>
      </p:pic>
      <p:pic>
        <p:nvPicPr>
          <p:cNvPr id="291" name="Google Shape;291;p18"/>
          <p:cNvPicPr preferRelativeResize="0"/>
          <p:nvPr/>
        </p:nvPicPr>
        <p:blipFill rotWithShape="1">
          <a:blip r:embed="rId13">
            <a:alphaModFix/>
          </a:blip>
          <a:srcRect l="28924" r="29730"/>
          <a:stretch/>
        </p:blipFill>
        <p:spPr>
          <a:xfrm>
            <a:off x="5941000" y="4898775"/>
            <a:ext cx="420525" cy="1016375"/>
          </a:xfrm>
          <a:prstGeom prst="rect">
            <a:avLst/>
          </a:prstGeom>
          <a:noFill/>
          <a:ln>
            <a:noFill/>
          </a:ln>
        </p:spPr>
      </p:pic>
      <p:pic>
        <p:nvPicPr>
          <p:cNvPr id="292" name="Google Shape;292;p18"/>
          <p:cNvPicPr preferRelativeResize="0"/>
          <p:nvPr/>
        </p:nvPicPr>
        <p:blipFill>
          <a:blip r:embed="rId14">
            <a:alphaModFix/>
          </a:blip>
          <a:stretch>
            <a:fillRect/>
          </a:stretch>
        </p:blipFill>
        <p:spPr>
          <a:xfrm>
            <a:off x="8020338" y="4865744"/>
            <a:ext cx="1017101" cy="1016369"/>
          </a:xfrm>
          <a:prstGeom prst="rect">
            <a:avLst/>
          </a:prstGeom>
          <a:noFill/>
          <a:ln>
            <a:noFill/>
          </a:ln>
        </p:spPr>
      </p:pic>
      <p:pic>
        <p:nvPicPr>
          <p:cNvPr id="293" name="Google Shape;293;p18"/>
          <p:cNvPicPr preferRelativeResize="0"/>
          <p:nvPr/>
        </p:nvPicPr>
        <p:blipFill rotWithShape="1">
          <a:blip r:embed="rId15">
            <a:alphaModFix/>
          </a:blip>
          <a:srcRect l="29885" r="26119"/>
          <a:stretch/>
        </p:blipFill>
        <p:spPr>
          <a:xfrm>
            <a:off x="7599812" y="4976438"/>
            <a:ext cx="420525" cy="955174"/>
          </a:xfrm>
          <a:prstGeom prst="rect">
            <a:avLst/>
          </a:prstGeom>
          <a:noFill/>
          <a:ln>
            <a:noFill/>
          </a:ln>
        </p:spPr>
      </p:pic>
      <p:pic>
        <p:nvPicPr>
          <p:cNvPr id="294" name="Google Shape;294;p18"/>
          <p:cNvPicPr preferRelativeResize="0"/>
          <p:nvPr/>
        </p:nvPicPr>
        <p:blipFill rotWithShape="1">
          <a:blip r:embed="rId16">
            <a:alphaModFix/>
          </a:blip>
          <a:srcRect l="12642" t="8475" r="15238"/>
          <a:stretch/>
        </p:blipFill>
        <p:spPr>
          <a:xfrm>
            <a:off x="6875639" y="4945837"/>
            <a:ext cx="801475" cy="1016400"/>
          </a:xfrm>
          <a:prstGeom prst="rect">
            <a:avLst/>
          </a:prstGeom>
          <a:noFill/>
          <a:ln>
            <a:noFill/>
          </a:ln>
        </p:spPr>
      </p:pic>
      <p:pic>
        <p:nvPicPr>
          <p:cNvPr id="295" name="Google Shape;295;p18"/>
          <p:cNvPicPr preferRelativeResize="0"/>
          <p:nvPr/>
        </p:nvPicPr>
        <p:blipFill rotWithShape="1">
          <a:blip r:embed="rId17">
            <a:alphaModFix/>
          </a:blip>
          <a:srcRect l="13355" r="34107"/>
          <a:stretch/>
        </p:blipFill>
        <p:spPr>
          <a:xfrm>
            <a:off x="6375538" y="4865750"/>
            <a:ext cx="534388" cy="1016375"/>
          </a:xfrm>
          <a:prstGeom prst="rect">
            <a:avLst/>
          </a:prstGeom>
          <a:noFill/>
          <a:ln>
            <a:noFill/>
          </a:ln>
        </p:spPr>
      </p:pic>
      <p:pic>
        <p:nvPicPr>
          <p:cNvPr id="296" name="Google Shape;296;p18"/>
          <p:cNvPicPr preferRelativeResize="0"/>
          <p:nvPr/>
        </p:nvPicPr>
        <p:blipFill rotWithShape="1">
          <a:blip r:embed="rId18">
            <a:alphaModFix/>
          </a:blip>
          <a:srcRect l="12983" t="17748" r="13831" b="9060"/>
          <a:stretch/>
        </p:blipFill>
        <p:spPr>
          <a:xfrm>
            <a:off x="8503700" y="6008464"/>
            <a:ext cx="736301" cy="817212"/>
          </a:xfrm>
          <a:prstGeom prst="rect">
            <a:avLst/>
          </a:prstGeom>
          <a:noFill/>
          <a:ln>
            <a:noFill/>
          </a:ln>
        </p:spPr>
      </p:pic>
      <p:pic>
        <p:nvPicPr>
          <p:cNvPr id="297" name="Google Shape;297;p18"/>
          <p:cNvPicPr preferRelativeResize="0"/>
          <p:nvPr/>
        </p:nvPicPr>
        <p:blipFill rotWithShape="1">
          <a:blip r:embed="rId19">
            <a:alphaModFix/>
          </a:blip>
          <a:srcRect l="21561" t="2496" r="21787" b="13463"/>
          <a:stretch/>
        </p:blipFill>
        <p:spPr>
          <a:xfrm>
            <a:off x="4219212" y="5854905"/>
            <a:ext cx="670224" cy="1103519"/>
          </a:xfrm>
          <a:prstGeom prst="rect">
            <a:avLst/>
          </a:prstGeom>
          <a:noFill/>
          <a:ln>
            <a:noFill/>
          </a:ln>
        </p:spPr>
      </p:pic>
      <p:pic>
        <p:nvPicPr>
          <p:cNvPr id="298" name="Google Shape;298;p18"/>
          <p:cNvPicPr preferRelativeResize="0"/>
          <p:nvPr/>
        </p:nvPicPr>
        <p:blipFill rotWithShape="1">
          <a:blip r:embed="rId20">
            <a:alphaModFix/>
          </a:blip>
          <a:srcRect l="13526" t="18918" r="11578" b="10698"/>
          <a:stretch/>
        </p:blipFill>
        <p:spPr>
          <a:xfrm>
            <a:off x="4838625" y="6035745"/>
            <a:ext cx="801475" cy="835980"/>
          </a:xfrm>
          <a:prstGeom prst="rect">
            <a:avLst/>
          </a:prstGeom>
          <a:noFill/>
          <a:ln>
            <a:noFill/>
          </a:ln>
        </p:spPr>
      </p:pic>
      <p:pic>
        <p:nvPicPr>
          <p:cNvPr id="299" name="Google Shape;299;p18"/>
          <p:cNvPicPr preferRelativeResize="0"/>
          <p:nvPr/>
        </p:nvPicPr>
        <p:blipFill rotWithShape="1">
          <a:blip r:embed="rId21">
            <a:alphaModFix/>
          </a:blip>
          <a:srcRect l="13496" t="15300" r="13114" b="11175"/>
          <a:stretch/>
        </p:blipFill>
        <p:spPr>
          <a:xfrm>
            <a:off x="875300" y="5929075"/>
            <a:ext cx="859074" cy="955174"/>
          </a:xfrm>
          <a:prstGeom prst="rect">
            <a:avLst/>
          </a:prstGeom>
          <a:noFill/>
          <a:ln>
            <a:noFill/>
          </a:ln>
        </p:spPr>
      </p:pic>
      <p:pic>
        <p:nvPicPr>
          <p:cNvPr id="300" name="Google Shape;300;p18"/>
          <p:cNvPicPr preferRelativeResize="0"/>
          <p:nvPr/>
        </p:nvPicPr>
        <p:blipFill rotWithShape="1">
          <a:blip r:embed="rId22">
            <a:alphaModFix/>
          </a:blip>
          <a:srcRect l="12480" t="19568"/>
          <a:stretch/>
        </p:blipFill>
        <p:spPr>
          <a:xfrm>
            <a:off x="7870925" y="6023225"/>
            <a:ext cx="801475" cy="817499"/>
          </a:xfrm>
          <a:prstGeom prst="rect">
            <a:avLst/>
          </a:prstGeom>
          <a:noFill/>
          <a:ln>
            <a:noFill/>
          </a:ln>
        </p:spPr>
      </p:pic>
      <p:pic>
        <p:nvPicPr>
          <p:cNvPr id="301" name="Google Shape;301;p18"/>
          <p:cNvPicPr preferRelativeResize="0"/>
          <p:nvPr/>
        </p:nvPicPr>
        <p:blipFill rotWithShape="1">
          <a:blip r:embed="rId23">
            <a:alphaModFix/>
          </a:blip>
          <a:srcRect l="17657" t="19357" r="21093" b="7457"/>
          <a:stretch/>
        </p:blipFill>
        <p:spPr>
          <a:xfrm>
            <a:off x="3585000" y="6006386"/>
            <a:ext cx="670224" cy="888864"/>
          </a:xfrm>
          <a:prstGeom prst="rect">
            <a:avLst/>
          </a:prstGeom>
          <a:noFill/>
          <a:ln>
            <a:noFill/>
          </a:ln>
        </p:spPr>
      </p:pic>
      <p:pic>
        <p:nvPicPr>
          <p:cNvPr id="302" name="Google Shape;302;p18"/>
          <p:cNvPicPr preferRelativeResize="0"/>
          <p:nvPr/>
        </p:nvPicPr>
        <p:blipFill rotWithShape="1">
          <a:blip r:embed="rId24">
            <a:alphaModFix/>
          </a:blip>
          <a:srcRect l="12478" t="17748" r="14336" b="9060"/>
          <a:stretch/>
        </p:blipFill>
        <p:spPr>
          <a:xfrm>
            <a:off x="7213400" y="6081800"/>
            <a:ext cx="670224" cy="743876"/>
          </a:xfrm>
          <a:prstGeom prst="rect">
            <a:avLst/>
          </a:prstGeom>
          <a:noFill/>
          <a:ln>
            <a:noFill/>
          </a:ln>
        </p:spPr>
      </p:pic>
      <p:pic>
        <p:nvPicPr>
          <p:cNvPr id="303" name="Google Shape;303;p18"/>
          <p:cNvPicPr preferRelativeResize="0"/>
          <p:nvPr/>
        </p:nvPicPr>
        <p:blipFill rotWithShape="1">
          <a:blip r:embed="rId25">
            <a:alphaModFix/>
          </a:blip>
          <a:srcRect l="17849" t="19562" r="12478"/>
          <a:stretch/>
        </p:blipFill>
        <p:spPr>
          <a:xfrm>
            <a:off x="3025700" y="6044987"/>
            <a:ext cx="638025" cy="817499"/>
          </a:xfrm>
          <a:prstGeom prst="rect">
            <a:avLst/>
          </a:prstGeom>
          <a:noFill/>
          <a:ln>
            <a:noFill/>
          </a:ln>
        </p:spPr>
      </p:pic>
      <p:pic>
        <p:nvPicPr>
          <p:cNvPr id="304" name="Google Shape;304;p18"/>
          <p:cNvPicPr preferRelativeResize="0"/>
          <p:nvPr/>
        </p:nvPicPr>
        <p:blipFill>
          <a:blip r:embed="rId26">
            <a:alphaModFix/>
          </a:blip>
          <a:stretch>
            <a:fillRect/>
          </a:stretch>
        </p:blipFill>
        <p:spPr>
          <a:xfrm>
            <a:off x="6297638" y="5898469"/>
            <a:ext cx="915750" cy="1016383"/>
          </a:xfrm>
          <a:prstGeom prst="rect">
            <a:avLst/>
          </a:prstGeom>
          <a:noFill/>
          <a:ln>
            <a:noFill/>
          </a:ln>
        </p:spPr>
      </p:pic>
      <p:pic>
        <p:nvPicPr>
          <p:cNvPr id="305" name="Google Shape;305;p18"/>
          <p:cNvPicPr preferRelativeResize="0"/>
          <p:nvPr/>
        </p:nvPicPr>
        <p:blipFill rotWithShape="1">
          <a:blip r:embed="rId27">
            <a:alphaModFix/>
          </a:blip>
          <a:srcRect l="12478" t="19568" r="14336"/>
          <a:stretch/>
        </p:blipFill>
        <p:spPr>
          <a:xfrm>
            <a:off x="2331375" y="6023250"/>
            <a:ext cx="670224" cy="817475"/>
          </a:xfrm>
          <a:prstGeom prst="rect">
            <a:avLst/>
          </a:prstGeom>
          <a:noFill/>
          <a:ln>
            <a:noFill/>
          </a:ln>
        </p:spPr>
      </p:pic>
      <p:pic>
        <p:nvPicPr>
          <p:cNvPr id="306" name="Google Shape;306;p18"/>
          <p:cNvPicPr preferRelativeResize="0"/>
          <p:nvPr/>
        </p:nvPicPr>
        <p:blipFill rotWithShape="1">
          <a:blip r:embed="rId28">
            <a:alphaModFix/>
          </a:blip>
          <a:srcRect l="9967" t="15388" r="11236" b="12194"/>
          <a:stretch/>
        </p:blipFill>
        <p:spPr>
          <a:xfrm>
            <a:off x="5520325" y="6034950"/>
            <a:ext cx="801450" cy="817475"/>
          </a:xfrm>
          <a:prstGeom prst="rect">
            <a:avLst/>
          </a:prstGeom>
          <a:noFill/>
          <a:ln>
            <a:noFill/>
          </a:ln>
        </p:spPr>
      </p:pic>
      <p:pic>
        <p:nvPicPr>
          <p:cNvPr id="307" name="Google Shape;307;p18"/>
          <p:cNvPicPr preferRelativeResize="0"/>
          <p:nvPr/>
        </p:nvPicPr>
        <p:blipFill rotWithShape="1">
          <a:blip r:embed="rId29">
            <a:alphaModFix/>
          </a:blip>
          <a:srcRect l="14330" t="19568" r="12478"/>
          <a:stretch/>
        </p:blipFill>
        <p:spPr>
          <a:xfrm>
            <a:off x="1725075" y="6023225"/>
            <a:ext cx="670224" cy="817475"/>
          </a:xfrm>
          <a:prstGeom prst="rect">
            <a:avLst/>
          </a:prstGeom>
          <a:noFill/>
          <a:ln>
            <a:noFill/>
          </a:ln>
        </p:spPr>
      </p:pic>
      <p:pic>
        <p:nvPicPr>
          <p:cNvPr id="308" name="Google Shape;308;p18"/>
          <p:cNvPicPr preferRelativeResize="0"/>
          <p:nvPr/>
        </p:nvPicPr>
        <p:blipFill rotWithShape="1">
          <a:blip r:embed="rId4">
            <a:alphaModFix/>
          </a:blip>
          <a:srcRect l="9966" t="21760" b="-7"/>
          <a:stretch/>
        </p:blipFill>
        <p:spPr>
          <a:xfrm>
            <a:off x="4479013" y="5023522"/>
            <a:ext cx="915750" cy="861024"/>
          </a:xfrm>
          <a:prstGeom prst="rect">
            <a:avLst/>
          </a:prstGeom>
          <a:noFill/>
          <a:ln>
            <a:noFill/>
          </a:ln>
        </p:spPr>
      </p:pic>
      <p:pic>
        <p:nvPicPr>
          <p:cNvPr id="309" name="Google Shape;309;p18"/>
          <p:cNvPicPr preferRelativeResize="0"/>
          <p:nvPr/>
        </p:nvPicPr>
        <p:blipFill rotWithShape="1">
          <a:blip r:embed="rId5">
            <a:alphaModFix/>
          </a:blip>
          <a:srcRect l="15543" r="12061" b="13201"/>
          <a:stretch/>
        </p:blipFill>
        <p:spPr>
          <a:xfrm>
            <a:off x="3852837" y="4860063"/>
            <a:ext cx="736301" cy="955149"/>
          </a:xfrm>
          <a:prstGeom prst="rect">
            <a:avLst/>
          </a:prstGeom>
          <a:noFill/>
          <a:ln>
            <a:noFill/>
          </a:ln>
        </p:spPr>
      </p:pic>
      <p:pic>
        <p:nvPicPr>
          <p:cNvPr id="310" name="Google Shape;310;p18"/>
          <p:cNvPicPr preferRelativeResize="0"/>
          <p:nvPr/>
        </p:nvPicPr>
        <p:blipFill rotWithShape="1">
          <a:blip r:embed="rId6">
            <a:alphaModFix/>
          </a:blip>
          <a:srcRect l="15293" t="5928" r="10571" b="12412"/>
          <a:stretch/>
        </p:blipFill>
        <p:spPr>
          <a:xfrm>
            <a:off x="2447738" y="4860038"/>
            <a:ext cx="801475" cy="955174"/>
          </a:xfrm>
          <a:prstGeom prst="rect">
            <a:avLst/>
          </a:prstGeom>
          <a:noFill/>
          <a:ln>
            <a:noFill/>
          </a:ln>
        </p:spPr>
      </p:pic>
      <p:pic>
        <p:nvPicPr>
          <p:cNvPr id="311" name="Google Shape;311;p18"/>
          <p:cNvPicPr preferRelativeResize="0"/>
          <p:nvPr/>
        </p:nvPicPr>
        <p:blipFill rotWithShape="1">
          <a:blip r:embed="rId7">
            <a:alphaModFix/>
          </a:blip>
          <a:srcRect l="15296" t="18340" r="16597" b="18066"/>
          <a:stretch/>
        </p:blipFill>
        <p:spPr>
          <a:xfrm>
            <a:off x="1823263" y="5002000"/>
            <a:ext cx="736301" cy="743876"/>
          </a:xfrm>
          <a:prstGeom prst="rect">
            <a:avLst/>
          </a:prstGeom>
          <a:noFill/>
          <a:ln>
            <a:noFill/>
          </a:ln>
        </p:spPr>
      </p:pic>
      <p:pic>
        <p:nvPicPr>
          <p:cNvPr id="312" name="Google Shape;312;p18"/>
          <p:cNvPicPr preferRelativeResize="0"/>
          <p:nvPr/>
        </p:nvPicPr>
        <p:blipFill rotWithShape="1">
          <a:blip r:embed="rId8">
            <a:alphaModFix/>
          </a:blip>
          <a:srcRect l="15296" r="16597"/>
          <a:stretch/>
        </p:blipFill>
        <p:spPr>
          <a:xfrm>
            <a:off x="1105013" y="4787450"/>
            <a:ext cx="736301" cy="1169724"/>
          </a:xfrm>
          <a:prstGeom prst="rect">
            <a:avLst/>
          </a:prstGeom>
          <a:noFill/>
          <a:ln>
            <a:noFill/>
          </a:ln>
        </p:spPr>
      </p:pic>
      <p:pic>
        <p:nvPicPr>
          <p:cNvPr id="313" name="Google Shape;313;p18"/>
          <p:cNvPicPr preferRelativeResize="0"/>
          <p:nvPr/>
        </p:nvPicPr>
        <p:blipFill rotWithShape="1">
          <a:blip r:embed="rId9">
            <a:alphaModFix/>
          </a:blip>
          <a:srcRect l="15296" t="18345" r="16597" b="11768"/>
          <a:stretch/>
        </p:blipFill>
        <p:spPr>
          <a:xfrm>
            <a:off x="3179388" y="4965188"/>
            <a:ext cx="736301" cy="817499"/>
          </a:xfrm>
          <a:prstGeom prst="rect">
            <a:avLst/>
          </a:prstGeom>
          <a:noFill/>
          <a:ln>
            <a:noFill/>
          </a:ln>
        </p:spPr>
      </p:pic>
      <p:pic>
        <p:nvPicPr>
          <p:cNvPr id="314" name="Google Shape;314;p18"/>
          <p:cNvPicPr preferRelativeResize="0"/>
          <p:nvPr/>
        </p:nvPicPr>
        <p:blipFill>
          <a:blip r:embed="rId10">
            <a:alphaModFix/>
          </a:blip>
          <a:stretch>
            <a:fillRect/>
          </a:stretch>
        </p:blipFill>
        <p:spPr>
          <a:xfrm>
            <a:off x="181844" y="4752769"/>
            <a:ext cx="1081170" cy="1169743"/>
          </a:xfrm>
          <a:prstGeom prst="rect">
            <a:avLst/>
          </a:prstGeom>
          <a:noFill/>
          <a:ln>
            <a:noFill/>
          </a:ln>
        </p:spPr>
      </p:pic>
      <p:pic>
        <p:nvPicPr>
          <p:cNvPr id="315" name="Google Shape;315;p18"/>
          <p:cNvPicPr preferRelativeResize="0"/>
          <p:nvPr/>
        </p:nvPicPr>
        <p:blipFill rotWithShape="1">
          <a:blip r:embed="rId11">
            <a:alphaModFix/>
          </a:blip>
          <a:srcRect l="13114" t="18343" r="13496" b="8045"/>
          <a:stretch/>
        </p:blipFill>
        <p:spPr>
          <a:xfrm>
            <a:off x="41100" y="5962225"/>
            <a:ext cx="859074" cy="861024"/>
          </a:xfrm>
          <a:prstGeom prst="rect">
            <a:avLst/>
          </a:prstGeom>
          <a:noFill/>
          <a:ln>
            <a:noFill/>
          </a:ln>
        </p:spPr>
      </p:pic>
      <p:pic>
        <p:nvPicPr>
          <p:cNvPr id="316" name="Google Shape;316;p18"/>
          <p:cNvPicPr preferRelativeResize="0"/>
          <p:nvPr/>
        </p:nvPicPr>
        <p:blipFill rotWithShape="1">
          <a:blip r:embed="rId12">
            <a:alphaModFix/>
          </a:blip>
          <a:srcRect l="15536" r="12068" b="12541"/>
          <a:stretch/>
        </p:blipFill>
        <p:spPr>
          <a:xfrm>
            <a:off x="5277013" y="4898800"/>
            <a:ext cx="736301" cy="888875"/>
          </a:xfrm>
          <a:prstGeom prst="rect">
            <a:avLst/>
          </a:prstGeom>
          <a:noFill/>
          <a:ln>
            <a:noFill/>
          </a:ln>
        </p:spPr>
      </p:pic>
      <p:pic>
        <p:nvPicPr>
          <p:cNvPr id="317" name="Google Shape;317;p18"/>
          <p:cNvPicPr preferRelativeResize="0"/>
          <p:nvPr/>
        </p:nvPicPr>
        <p:blipFill rotWithShape="1">
          <a:blip r:embed="rId13">
            <a:alphaModFix/>
          </a:blip>
          <a:srcRect l="28924" r="29730"/>
          <a:stretch/>
        </p:blipFill>
        <p:spPr>
          <a:xfrm>
            <a:off x="5926350" y="4898775"/>
            <a:ext cx="420525" cy="1016375"/>
          </a:xfrm>
          <a:prstGeom prst="rect">
            <a:avLst/>
          </a:prstGeom>
          <a:noFill/>
          <a:ln>
            <a:noFill/>
          </a:ln>
        </p:spPr>
      </p:pic>
      <p:pic>
        <p:nvPicPr>
          <p:cNvPr id="318" name="Google Shape;318;p18"/>
          <p:cNvPicPr preferRelativeResize="0"/>
          <p:nvPr/>
        </p:nvPicPr>
        <p:blipFill>
          <a:blip r:embed="rId14">
            <a:alphaModFix/>
          </a:blip>
          <a:stretch>
            <a:fillRect/>
          </a:stretch>
        </p:blipFill>
        <p:spPr>
          <a:xfrm>
            <a:off x="8005688" y="4865744"/>
            <a:ext cx="1017101" cy="1016369"/>
          </a:xfrm>
          <a:prstGeom prst="rect">
            <a:avLst/>
          </a:prstGeom>
          <a:noFill/>
          <a:ln>
            <a:noFill/>
          </a:ln>
        </p:spPr>
      </p:pic>
      <p:pic>
        <p:nvPicPr>
          <p:cNvPr id="319" name="Google Shape;319;p18"/>
          <p:cNvPicPr preferRelativeResize="0"/>
          <p:nvPr/>
        </p:nvPicPr>
        <p:blipFill rotWithShape="1">
          <a:blip r:embed="rId15">
            <a:alphaModFix/>
          </a:blip>
          <a:srcRect l="29885" r="26119"/>
          <a:stretch/>
        </p:blipFill>
        <p:spPr>
          <a:xfrm>
            <a:off x="7585162" y="4976438"/>
            <a:ext cx="420525" cy="955174"/>
          </a:xfrm>
          <a:prstGeom prst="rect">
            <a:avLst/>
          </a:prstGeom>
          <a:noFill/>
          <a:ln>
            <a:noFill/>
          </a:ln>
        </p:spPr>
      </p:pic>
      <p:pic>
        <p:nvPicPr>
          <p:cNvPr id="320" name="Google Shape;320;p18"/>
          <p:cNvPicPr preferRelativeResize="0"/>
          <p:nvPr/>
        </p:nvPicPr>
        <p:blipFill rotWithShape="1">
          <a:blip r:embed="rId16">
            <a:alphaModFix/>
          </a:blip>
          <a:srcRect l="12642" t="8475" r="15238"/>
          <a:stretch/>
        </p:blipFill>
        <p:spPr>
          <a:xfrm>
            <a:off x="6860989" y="4945837"/>
            <a:ext cx="801475" cy="1016400"/>
          </a:xfrm>
          <a:prstGeom prst="rect">
            <a:avLst/>
          </a:prstGeom>
          <a:noFill/>
          <a:ln>
            <a:noFill/>
          </a:ln>
        </p:spPr>
      </p:pic>
      <p:pic>
        <p:nvPicPr>
          <p:cNvPr id="321" name="Google Shape;321;p18"/>
          <p:cNvPicPr preferRelativeResize="0"/>
          <p:nvPr/>
        </p:nvPicPr>
        <p:blipFill rotWithShape="1">
          <a:blip r:embed="rId17">
            <a:alphaModFix/>
          </a:blip>
          <a:srcRect l="13355" r="34107"/>
          <a:stretch/>
        </p:blipFill>
        <p:spPr>
          <a:xfrm>
            <a:off x="6360888" y="4865750"/>
            <a:ext cx="534388" cy="1016375"/>
          </a:xfrm>
          <a:prstGeom prst="rect">
            <a:avLst/>
          </a:prstGeom>
          <a:noFill/>
          <a:ln>
            <a:noFill/>
          </a:ln>
        </p:spPr>
      </p:pic>
      <p:pic>
        <p:nvPicPr>
          <p:cNvPr id="322" name="Google Shape;322;p18"/>
          <p:cNvPicPr preferRelativeResize="0"/>
          <p:nvPr/>
        </p:nvPicPr>
        <p:blipFill rotWithShape="1">
          <a:blip r:embed="rId18">
            <a:alphaModFix/>
          </a:blip>
          <a:srcRect l="12983" t="17748" r="13831" b="9060"/>
          <a:stretch/>
        </p:blipFill>
        <p:spPr>
          <a:xfrm>
            <a:off x="8489050" y="6008464"/>
            <a:ext cx="736301" cy="817212"/>
          </a:xfrm>
          <a:prstGeom prst="rect">
            <a:avLst/>
          </a:prstGeom>
          <a:noFill/>
          <a:ln>
            <a:noFill/>
          </a:ln>
        </p:spPr>
      </p:pic>
      <p:pic>
        <p:nvPicPr>
          <p:cNvPr id="323" name="Google Shape;323;p18"/>
          <p:cNvPicPr preferRelativeResize="0"/>
          <p:nvPr/>
        </p:nvPicPr>
        <p:blipFill rotWithShape="1">
          <a:blip r:embed="rId19">
            <a:alphaModFix/>
          </a:blip>
          <a:srcRect l="21561" t="2496" r="21787" b="13463"/>
          <a:stretch/>
        </p:blipFill>
        <p:spPr>
          <a:xfrm>
            <a:off x="4204562" y="5854905"/>
            <a:ext cx="670224" cy="1103519"/>
          </a:xfrm>
          <a:prstGeom prst="rect">
            <a:avLst/>
          </a:prstGeom>
          <a:noFill/>
          <a:ln>
            <a:noFill/>
          </a:ln>
        </p:spPr>
      </p:pic>
      <p:pic>
        <p:nvPicPr>
          <p:cNvPr id="324" name="Google Shape;324;p18"/>
          <p:cNvPicPr preferRelativeResize="0"/>
          <p:nvPr/>
        </p:nvPicPr>
        <p:blipFill rotWithShape="1">
          <a:blip r:embed="rId20">
            <a:alphaModFix/>
          </a:blip>
          <a:srcRect l="13526" t="18918" r="11578" b="10698"/>
          <a:stretch/>
        </p:blipFill>
        <p:spPr>
          <a:xfrm>
            <a:off x="4823975" y="6035745"/>
            <a:ext cx="801475" cy="835980"/>
          </a:xfrm>
          <a:prstGeom prst="rect">
            <a:avLst/>
          </a:prstGeom>
          <a:noFill/>
          <a:ln>
            <a:noFill/>
          </a:ln>
        </p:spPr>
      </p:pic>
      <p:pic>
        <p:nvPicPr>
          <p:cNvPr id="325" name="Google Shape;325;p18"/>
          <p:cNvPicPr preferRelativeResize="0"/>
          <p:nvPr/>
        </p:nvPicPr>
        <p:blipFill rotWithShape="1">
          <a:blip r:embed="rId21">
            <a:alphaModFix/>
          </a:blip>
          <a:srcRect l="13496" t="15300" r="13114" b="11175"/>
          <a:stretch/>
        </p:blipFill>
        <p:spPr>
          <a:xfrm>
            <a:off x="860650" y="5929075"/>
            <a:ext cx="859074" cy="955174"/>
          </a:xfrm>
          <a:prstGeom prst="rect">
            <a:avLst/>
          </a:prstGeom>
          <a:noFill/>
          <a:ln>
            <a:noFill/>
          </a:ln>
        </p:spPr>
      </p:pic>
      <p:pic>
        <p:nvPicPr>
          <p:cNvPr id="326" name="Google Shape;326;p18"/>
          <p:cNvPicPr preferRelativeResize="0"/>
          <p:nvPr/>
        </p:nvPicPr>
        <p:blipFill rotWithShape="1">
          <a:blip r:embed="rId22">
            <a:alphaModFix/>
          </a:blip>
          <a:srcRect l="12480" t="19568"/>
          <a:stretch/>
        </p:blipFill>
        <p:spPr>
          <a:xfrm>
            <a:off x="7856275" y="6023225"/>
            <a:ext cx="801475" cy="817499"/>
          </a:xfrm>
          <a:prstGeom prst="rect">
            <a:avLst/>
          </a:prstGeom>
          <a:noFill/>
          <a:ln>
            <a:noFill/>
          </a:ln>
        </p:spPr>
      </p:pic>
      <p:pic>
        <p:nvPicPr>
          <p:cNvPr id="327" name="Google Shape;327;p18"/>
          <p:cNvPicPr preferRelativeResize="0"/>
          <p:nvPr/>
        </p:nvPicPr>
        <p:blipFill rotWithShape="1">
          <a:blip r:embed="rId23">
            <a:alphaModFix/>
          </a:blip>
          <a:srcRect l="17657" t="19357" r="21093" b="7457"/>
          <a:stretch/>
        </p:blipFill>
        <p:spPr>
          <a:xfrm>
            <a:off x="3570350" y="6006386"/>
            <a:ext cx="670224" cy="888864"/>
          </a:xfrm>
          <a:prstGeom prst="rect">
            <a:avLst/>
          </a:prstGeom>
          <a:noFill/>
          <a:ln>
            <a:noFill/>
          </a:ln>
        </p:spPr>
      </p:pic>
      <p:pic>
        <p:nvPicPr>
          <p:cNvPr id="328" name="Google Shape;328;p18"/>
          <p:cNvPicPr preferRelativeResize="0"/>
          <p:nvPr/>
        </p:nvPicPr>
        <p:blipFill rotWithShape="1">
          <a:blip r:embed="rId24">
            <a:alphaModFix/>
          </a:blip>
          <a:srcRect l="12478" t="17748" r="14336" b="9060"/>
          <a:stretch/>
        </p:blipFill>
        <p:spPr>
          <a:xfrm>
            <a:off x="7198750" y="6081800"/>
            <a:ext cx="670224" cy="743876"/>
          </a:xfrm>
          <a:prstGeom prst="rect">
            <a:avLst/>
          </a:prstGeom>
          <a:noFill/>
          <a:ln>
            <a:noFill/>
          </a:ln>
        </p:spPr>
      </p:pic>
      <p:pic>
        <p:nvPicPr>
          <p:cNvPr id="329" name="Google Shape;329;p18"/>
          <p:cNvPicPr preferRelativeResize="0"/>
          <p:nvPr/>
        </p:nvPicPr>
        <p:blipFill rotWithShape="1">
          <a:blip r:embed="rId25">
            <a:alphaModFix/>
          </a:blip>
          <a:srcRect l="17849" t="19562" r="12478"/>
          <a:stretch/>
        </p:blipFill>
        <p:spPr>
          <a:xfrm>
            <a:off x="3011050" y="6044987"/>
            <a:ext cx="638025" cy="817499"/>
          </a:xfrm>
          <a:prstGeom prst="rect">
            <a:avLst/>
          </a:prstGeom>
          <a:noFill/>
          <a:ln>
            <a:noFill/>
          </a:ln>
        </p:spPr>
      </p:pic>
      <p:pic>
        <p:nvPicPr>
          <p:cNvPr id="330" name="Google Shape;330;p18"/>
          <p:cNvPicPr preferRelativeResize="0"/>
          <p:nvPr/>
        </p:nvPicPr>
        <p:blipFill>
          <a:blip r:embed="rId26">
            <a:alphaModFix/>
          </a:blip>
          <a:stretch>
            <a:fillRect/>
          </a:stretch>
        </p:blipFill>
        <p:spPr>
          <a:xfrm>
            <a:off x="6282988" y="5898469"/>
            <a:ext cx="915750" cy="1016383"/>
          </a:xfrm>
          <a:prstGeom prst="rect">
            <a:avLst/>
          </a:prstGeom>
          <a:noFill/>
          <a:ln>
            <a:noFill/>
          </a:ln>
        </p:spPr>
      </p:pic>
      <p:pic>
        <p:nvPicPr>
          <p:cNvPr id="331" name="Google Shape;331;p18"/>
          <p:cNvPicPr preferRelativeResize="0"/>
          <p:nvPr/>
        </p:nvPicPr>
        <p:blipFill rotWithShape="1">
          <a:blip r:embed="rId27">
            <a:alphaModFix/>
          </a:blip>
          <a:srcRect l="12478" t="19568" r="14336"/>
          <a:stretch/>
        </p:blipFill>
        <p:spPr>
          <a:xfrm>
            <a:off x="2316725" y="6023250"/>
            <a:ext cx="670224" cy="817475"/>
          </a:xfrm>
          <a:prstGeom prst="rect">
            <a:avLst/>
          </a:prstGeom>
          <a:noFill/>
          <a:ln>
            <a:noFill/>
          </a:ln>
        </p:spPr>
      </p:pic>
      <p:pic>
        <p:nvPicPr>
          <p:cNvPr id="332" name="Google Shape;332;p18"/>
          <p:cNvPicPr preferRelativeResize="0"/>
          <p:nvPr/>
        </p:nvPicPr>
        <p:blipFill rotWithShape="1">
          <a:blip r:embed="rId28">
            <a:alphaModFix/>
          </a:blip>
          <a:srcRect l="9967" t="15388" r="11236" b="12194"/>
          <a:stretch/>
        </p:blipFill>
        <p:spPr>
          <a:xfrm>
            <a:off x="5505675" y="6034950"/>
            <a:ext cx="801450" cy="817475"/>
          </a:xfrm>
          <a:prstGeom prst="rect">
            <a:avLst/>
          </a:prstGeom>
          <a:noFill/>
          <a:ln>
            <a:noFill/>
          </a:ln>
        </p:spPr>
      </p:pic>
      <p:pic>
        <p:nvPicPr>
          <p:cNvPr id="333" name="Google Shape;333;p18"/>
          <p:cNvPicPr preferRelativeResize="0"/>
          <p:nvPr/>
        </p:nvPicPr>
        <p:blipFill rotWithShape="1">
          <a:blip r:embed="rId29">
            <a:alphaModFix/>
          </a:blip>
          <a:srcRect l="14330" t="19568" r="12478"/>
          <a:stretch/>
        </p:blipFill>
        <p:spPr>
          <a:xfrm>
            <a:off x="1710425" y="6023225"/>
            <a:ext cx="670224" cy="817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7"/>
        <p:cNvGrpSpPr/>
        <p:nvPr/>
      </p:nvGrpSpPr>
      <p:grpSpPr>
        <a:xfrm>
          <a:off x="0" y="0"/>
          <a:ext cx="0" cy="0"/>
          <a:chOff x="0" y="0"/>
          <a:chExt cx="0" cy="0"/>
        </a:xfrm>
      </p:grpSpPr>
      <p:pic>
        <p:nvPicPr>
          <p:cNvPr id="338" name="Google Shape;338;p19"/>
          <p:cNvPicPr preferRelativeResize="0"/>
          <p:nvPr/>
        </p:nvPicPr>
        <p:blipFill rotWithShape="1">
          <a:blip r:embed="rId4">
            <a:alphaModFix/>
          </a:blip>
          <a:srcRect l="9966" t="21760" b="-7"/>
          <a:stretch/>
        </p:blipFill>
        <p:spPr>
          <a:xfrm>
            <a:off x="4493663" y="5023522"/>
            <a:ext cx="915750" cy="861024"/>
          </a:xfrm>
          <a:prstGeom prst="rect">
            <a:avLst/>
          </a:prstGeom>
          <a:noFill/>
          <a:ln>
            <a:noFill/>
          </a:ln>
        </p:spPr>
      </p:pic>
      <p:pic>
        <p:nvPicPr>
          <p:cNvPr id="339" name="Google Shape;339;p19"/>
          <p:cNvPicPr preferRelativeResize="0"/>
          <p:nvPr/>
        </p:nvPicPr>
        <p:blipFill rotWithShape="1">
          <a:blip r:embed="rId5">
            <a:alphaModFix/>
          </a:blip>
          <a:srcRect l="15543" r="12061" b="13201"/>
          <a:stretch/>
        </p:blipFill>
        <p:spPr>
          <a:xfrm>
            <a:off x="3867487" y="4860063"/>
            <a:ext cx="736301" cy="955149"/>
          </a:xfrm>
          <a:prstGeom prst="rect">
            <a:avLst/>
          </a:prstGeom>
          <a:noFill/>
          <a:ln>
            <a:noFill/>
          </a:ln>
        </p:spPr>
      </p:pic>
      <p:pic>
        <p:nvPicPr>
          <p:cNvPr id="340" name="Google Shape;340;p19"/>
          <p:cNvPicPr preferRelativeResize="0"/>
          <p:nvPr/>
        </p:nvPicPr>
        <p:blipFill rotWithShape="1">
          <a:blip r:embed="rId6">
            <a:alphaModFix/>
          </a:blip>
          <a:srcRect l="15293" t="5928" r="10571" b="12412"/>
          <a:stretch/>
        </p:blipFill>
        <p:spPr>
          <a:xfrm>
            <a:off x="2462388" y="4860038"/>
            <a:ext cx="801475" cy="955174"/>
          </a:xfrm>
          <a:prstGeom prst="rect">
            <a:avLst/>
          </a:prstGeom>
          <a:noFill/>
          <a:ln>
            <a:noFill/>
          </a:ln>
        </p:spPr>
      </p:pic>
      <p:pic>
        <p:nvPicPr>
          <p:cNvPr id="341" name="Google Shape;341;p19"/>
          <p:cNvPicPr preferRelativeResize="0"/>
          <p:nvPr/>
        </p:nvPicPr>
        <p:blipFill rotWithShape="1">
          <a:blip r:embed="rId7">
            <a:alphaModFix/>
          </a:blip>
          <a:srcRect l="15296" t="18340" r="16597" b="18066"/>
          <a:stretch/>
        </p:blipFill>
        <p:spPr>
          <a:xfrm>
            <a:off x="1837913" y="5002000"/>
            <a:ext cx="736301" cy="743876"/>
          </a:xfrm>
          <a:prstGeom prst="rect">
            <a:avLst/>
          </a:prstGeom>
          <a:noFill/>
          <a:ln>
            <a:noFill/>
          </a:ln>
        </p:spPr>
      </p:pic>
      <p:pic>
        <p:nvPicPr>
          <p:cNvPr id="342" name="Google Shape;342;p19"/>
          <p:cNvPicPr preferRelativeResize="0"/>
          <p:nvPr/>
        </p:nvPicPr>
        <p:blipFill rotWithShape="1">
          <a:blip r:embed="rId8">
            <a:alphaModFix/>
          </a:blip>
          <a:srcRect l="15296" r="16597"/>
          <a:stretch/>
        </p:blipFill>
        <p:spPr>
          <a:xfrm>
            <a:off x="1119663" y="4787450"/>
            <a:ext cx="736301" cy="1169724"/>
          </a:xfrm>
          <a:prstGeom prst="rect">
            <a:avLst/>
          </a:prstGeom>
          <a:noFill/>
          <a:ln>
            <a:noFill/>
          </a:ln>
        </p:spPr>
      </p:pic>
      <p:pic>
        <p:nvPicPr>
          <p:cNvPr id="343" name="Google Shape;343;p19"/>
          <p:cNvPicPr preferRelativeResize="0"/>
          <p:nvPr/>
        </p:nvPicPr>
        <p:blipFill rotWithShape="1">
          <a:blip r:embed="rId9">
            <a:alphaModFix/>
          </a:blip>
          <a:srcRect l="15296" t="18345" r="16597" b="11768"/>
          <a:stretch/>
        </p:blipFill>
        <p:spPr>
          <a:xfrm>
            <a:off x="3194038" y="4965188"/>
            <a:ext cx="736301" cy="817499"/>
          </a:xfrm>
          <a:prstGeom prst="rect">
            <a:avLst/>
          </a:prstGeom>
          <a:noFill/>
          <a:ln>
            <a:noFill/>
          </a:ln>
        </p:spPr>
      </p:pic>
      <p:pic>
        <p:nvPicPr>
          <p:cNvPr id="344" name="Google Shape;344;p19"/>
          <p:cNvPicPr preferRelativeResize="0"/>
          <p:nvPr/>
        </p:nvPicPr>
        <p:blipFill>
          <a:blip r:embed="rId10">
            <a:alphaModFix/>
          </a:blip>
          <a:stretch>
            <a:fillRect/>
          </a:stretch>
        </p:blipFill>
        <p:spPr>
          <a:xfrm>
            <a:off x="196494" y="4752769"/>
            <a:ext cx="1081170" cy="1169743"/>
          </a:xfrm>
          <a:prstGeom prst="rect">
            <a:avLst/>
          </a:prstGeom>
          <a:noFill/>
          <a:ln>
            <a:noFill/>
          </a:ln>
        </p:spPr>
      </p:pic>
      <p:pic>
        <p:nvPicPr>
          <p:cNvPr id="345" name="Google Shape;345;p19"/>
          <p:cNvPicPr preferRelativeResize="0"/>
          <p:nvPr/>
        </p:nvPicPr>
        <p:blipFill rotWithShape="1">
          <a:blip r:embed="rId11">
            <a:alphaModFix/>
          </a:blip>
          <a:srcRect l="13114" t="18343" r="13496" b="8045"/>
          <a:stretch/>
        </p:blipFill>
        <p:spPr>
          <a:xfrm>
            <a:off x="55750" y="5962225"/>
            <a:ext cx="859074" cy="861024"/>
          </a:xfrm>
          <a:prstGeom prst="rect">
            <a:avLst/>
          </a:prstGeom>
          <a:noFill/>
          <a:ln>
            <a:noFill/>
          </a:ln>
        </p:spPr>
      </p:pic>
      <p:pic>
        <p:nvPicPr>
          <p:cNvPr id="346" name="Google Shape;346;p19"/>
          <p:cNvPicPr preferRelativeResize="0"/>
          <p:nvPr/>
        </p:nvPicPr>
        <p:blipFill rotWithShape="1">
          <a:blip r:embed="rId12">
            <a:alphaModFix/>
          </a:blip>
          <a:srcRect l="15536" r="12068" b="12541"/>
          <a:stretch/>
        </p:blipFill>
        <p:spPr>
          <a:xfrm>
            <a:off x="5291663" y="4898800"/>
            <a:ext cx="736301" cy="888875"/>
          </a:xfrm>
          <a:prstGeom prst="rect">
            <a:avLst/>
          </a:prstGeom>
          <a:noFill/>
          <a:ln>
            <a:noFill/>
          </a:ln>
        </p:spPr>
      </p:pic>
      <p:pic>
        <p:nvPicPr>
          <p:cNvPr id="347" name="Google Shape;347;p19"/>
          <p:cNvPicPr preferRelativeResize="0"/>
          <p:nvPr/>
        </p:nvPicPr>
        <p:blipFill rotWithShape="1">
          <a:blip r:embed="rId13">
            <a:alphaModFix/>
          </a:blip>
          <a:srcRect l="28924" r="29730"/>
          <a:stretch/>
        </p:blipFill>
        <p:spPr>
          <a:xfrm>
            <a:off x="5941000" y="4898775"/>
            <a:ext cx="420525" cy="1016375"/>
          </a:xfrm>
          <a:prstGeom prst="rect">
            <a:avLst/>
          </a:prstGeom>
          <a:noFill/>
          <a:ln>
            <a:noFill/>
          </a:ln>
        </p:spPr>
      </p:pic>
      <p:pic>
        <p:nvPicPr>
          <p:cNvPr id="348" name="Google Shape;348;p19"/>
          <p:cNvPicPr preferRelativeResize="0"/>
          <p:nvPr/>
        </p:nvPicPr>
        <p:blipFill>
          <a:blip r:embed="rId14">
            <a:alphaModFix/>
          </a:blip>
          <a:stretch>
            <a:fillRect/>
          </a:stretch>
        </p:blipFill>
        <p:spPr>
          <a:xfrm>
            <a:off x="8020338" y="4865744"/>
            <a:ext cx="1017101" cy="1016369"/>
          </a:xfrm>
          <a:prstGeom prst="rect">
            <a:avLst/>
          </a:prstGeom>
          <a:noFill/>
          <a:ln>
            <a:noFill/>
          </a:ln>
        </p:spPr>
      </p:pic>
      <p:pic>
        <p:nvPicPr>
          <p:cNvPr id="349" name="Google Shape;349;p19"/>
          <p:cNvPicPr preferRelativeResize="0"/>
          <p:nvPr/>
        </p:nvPicPr>
        <p:blipFill rotWithShape="1">
          <a:blip r:embed="rId15">
            <a:alphaModFix/>
          </a:blip>
          <a:srcRect l="29885" r="26119"/>
          <a:stretch/>
        </p:blipFill>
        <p:spPr>
          <a:xfrm>
            <a:off x="7599812" y="4976438"/>
            <a:ext cx="420525" cy="955174"/>
          </a:xfrm>
          <a:prstGeom prst="rect">
            <a:avLst/>
          </a:prstGeom>
          <a:noFill/>
          <a:ln>
            <a:noFill/>
          </a:ln>
        </p:spPr>
      </p:pic>
      <p:pic>
        <p:nvPicPr>
          <p:cNvPr id="350" name="Google Shape;350;p19"/>
          <p:cNvPicPr preferRelativeResize="0"/>
          <p:nvPr/>
        </p:nvPicPr>
        <p:blipFill rotWithShape="1">
          <a:blip r:embed="rId16">
            <a:alphaModFix/>
          </a:blip>
          <a:srcRect l="12642" t="8475" r="15238"/>
          <a:stretch/>
        </p:blipFill>
        <p:spPr>
          <a:xfrm>
            <a:off x="6875639" y="4945837"/>
            <a:ext cx="801475" cy="1016400"/>
          </a:xfrm>
          <a:prstGeom prst="rect">
            <a:avLst/>
          </a:prstGeom>
          <a:noFill/>
          <a:ln>
            <a:noFill/>
          </a:ln>
        </p:spPr>
      </p:pic>
      <p:pic>
        <p:nvPicPr>
          <p:cNvPr id="351" name="Google Shape;351;p19"/>
          <p:cNvPicPr preferRelativeResize="0"/>
          <p:nvPr/>
        </p:nvPicPr>
        <p:blipFill rotWithShape="1">
          <a:blip r:embed="rId17">
            <a:alphaModFix/>
          </a:blip>
          <a:srcRect l="13355" r="34107"/>
          <a:stretch/>
        </p:blipFill>
        <p:spPr>
          <a:xfrm>
            <a:off x="6375538" y="4865750"/>
            <a:ext cx="534388" cy="1016375"/>
          </a:xfrm>
          <a:prstGeom prst="rect">
            <a:avLst/>
          </a:prstGeom>
          <a:noFill/>
          <a:ln>
            <a:noFill/>
          </a:ln>
        </p:spPr>
      </p:pic>
      <p:pic>
        <p:nvPicPr>
          <p:cNvPr id="352" name="Google Shape;352;p19"/>
          <p:cNvPicPr preferRelativeResize="0"/>
          <p:nvPr/>
        </p:nvPicPr>
        <p:blipFill rotWithShape="1">
          <a:blip r:embed="rId18">
            <a:alphaModFix/>
          </a:blip>
          <a:srcRect l="12983" t="17748" r="13831" b="9060"/>
          <a:stretch/>
        </p:blipFill>
        <p:spPr>
          <a:xfrm>
            <a:off x="8503700" y="6008464"/>
            <a:ext cx="736301" cy="817212"/>
          </a:xfrm>
          <a:prstGeom prst="rect">
            <a:avLst/>
          </a:prstGeom>
          <a:noFill/>
          <a:ln>
            <a:noFill/>
          </a:ln>
        </p:spPr>
      </p:pic>
      <p:pic>
        <p:nvPicPr>
          <p:cNvPr id="353" name="Google Shape;353;p19"/>
          <p:cNvPicPr preferRelativeResize="0"/>
          <p:nvPr/>
        </p:nvPicPr>
        <p:blipFill rotWithShape="1">
          <a:blip r:embed="rId19">
            <a:alphaModFix/>
          </a:blip>
          <a:srcRect l="21561" t="2496" r="21787" b="13463"/>
          <a:stretch/>
        </p:blipFill>
        <p:spPr>
          <a:xfrm>
            <a:off x="4219212" y="5854905"/>
            <a:ext cx="670224" cy="1103519"/>
          </a:xfrm>
          <a:prstGeom prst="rect">
            <a:avLst/>
          </a:prstGeom>
          <a:noFill/>
          <a:ln>
            <a:noFill/>
          </a:ln>
        </p:spPr>
      </p:pic>
      <p:pic>
        <p:nvPicPr>
          <p:cNvPr id="354" name="Google Shape;354;p19"/>
          <p:cNvPicPr preferRelativeResize="0"/>
          <p:nvPr/>
        </p:nvPicPr>
        <p:blipFill rotWithShape="1">
          <a:blip r:embed="rId20">
            <a:alphaModFix/>
          </a:blip>
          <a:srcRect l="13526" t="18918" r="11578" b="10698"/>
          <a:stretch/>
        </p:blipFill>
        <p:spPr>
          <a:xfrm>
            <a:off x="4838625" y="6035745"/>
            <a:ext cx="801475" cy="835980"/>
          </a:xfrm>
          <a:prstGeom prst="rect">
            <a:avLst/>
          </a:prstGeom>
          <a:noFill/>
          <a:ln>
            <a:noFill/>
          </a:ln>
        </p:spPr>
      </p:pic>
      <p:pic>
        <p:nvPicPr>
          <p:cNvPr id="355" name="Google Shape;355;p19"/>
          <p:cNvPicPr preferRelativeResize="0"/>
          <p:nvPr/>
        </p:nvPicPr>
        <p:blipFill rotWithShape="1">
          <a:blip r:embed="rId21">
            <a:alphaModFix/>
          </a:blip>
          <a:srcRect l="13496" t="15300" r="13114" b="11175"/>
          <a:stretch/>
        </p:blipFill>
        <p:spPr>
          <a:xfrm>
            <a:off x="875300" y="5929075"/>
            <a:ext cx="859074" cy="955174"/>
          </a:xfrm>
          <a:prstGeom prst="rect">
            <a:avLst/>
          </a:prstGeom>
          <a:noFill/>
          <a:ln>
            <a:noFill/>
          </a:ln>
        </p:spPr>
      </p:pic>
      <p:pic>
        <p:nvPicPr>
          <p:cNvPr id="356" name="Google Shape;356;p19"/>
          <p:cNvPicPr preferRelativeResize="0"/>
          <p:nvPr/>
        </p:nvPicPr>
        <p:blipFill rotWithShape="1">
          <a:blip r:embed="rId22">
            <a:alphaModFix/>
          </a:blip>
          <a:srcRect l="12480" t="19568"/>
          <a:stretch/>
        </p:blipFill>
        <p:spPr>
          <a:xfrm>
            <a:off x="7870925" y="6023225"/>
            <a:ext cx="801475" cy="817499"/>
          </a:xfrm>
          <a:prstGeom prst="rect">
            <a:avLst/>
          </a:prstGeom>
          <a:noFill/>
          <a:ln>
            <a:noFill/>
          </a:ln>
        </p:spPr>
      </p:pic>
      <p:pic>
        <p:nvPicPr>
          <p:cNvPr id="357" name="Google Shape;357;p19"/>
          <p:cNvPicPr preferRelativeResize="0"/>
          <p:nvPr/>
        </p:nvPicPr>
        <p:blipFill rotWithShape="1">
          <a:blip r:embed="rId23">
            <a:alphaModFix/>
          </a:blip>
          <a:srcRect l="17657" t="19357" r="21093" b="7457"/>
          <a:stretch/>
        </p:blipFill>
        <p:spPr>
          <a:xfrm>
            <a:off x="3585000" y="6006386"/>
            <a:ext cx="670224" cy="888864"/>
          </a:xfrm>
          <a:prstGeom prst="rect">
            <a:avLst/>
          </a:prstGeom>
          <a:noFill/>
          <a:ln>
            <a:noFill/>
          </a:ln>
        </p:spPr>
      </p:pic>
      <p:pic>
        <p:nvPicPr>
          <p:cNvPr id="358" name="Google Shape;358;p19"/>
          <p:cNvPicPr preferRelativeResize="0"/>
          <p:nvPr/>
        </p:nvPicPr>
        <p:blipFill rotWithShape="1">
          <a:blip r:embed="rId24">
            <a:alphaModFix/>
          </a:blip>
          <a:srcRect l="12478" t="17748" r="14336" b="9060"/>
          <a:stretch/>
        </p:blipFill>
        <p:spPr>
          <a:xfrm>
            <a:off x="7213400" y="6081800"/>
            <a:ext cx="670224" cy="743876"/>
          </a:xfrm>
          <a:prstGeom prst="rect">
            <a:avLst/>
          </a:prstGeom>
          <a:noFill/>
          <a:ln>
            <a:noFill/>
          </a:ln>
        </p:spPr>
      </p:pic>
      <p:pic>
        <p:nvPicPr>
          <p:cNvPr id="359" name="Google Shape;359;p19"/>
          <p:cNvPicPr preferRelativeResize="0"/>
          <p:nvPr/>
        </p:nvPicPr>
        <p:blipFill rotWithShape="1">
          <a:blip r:embed="rId25">
            <a:alphaModFix/>
          </a:blip>
          <a:srcRect l="17849" t="19562" r="12478"/>
          <a:stretch/>
        </p:blipFill>
        <p:spPr>
          <a:xfrm>
            <a:off x="3025700" y="6044987"/>
            <a:ext cx="638025" cy="817499"/>
          </a:xfrm>
          <a:prstGeom prst="rect">
            <a:avLst/>
          </a:prstGeom>
          <a:noFill/>
          <a:ln>
            <a:noFill/>
          </a:ln>
        </p:spPr>
      </p:pic>
      <p:pic>
        <p:nvPicPr>
          <p:cNvPr id="360" name="Google Shape;360;p19"/>
          <p:cNvPicPr preferRelativeResize="0"/>
          <p:nvPr/>
        </p:nvPicPr>
        <p:blipFill>
          <a:blip r:embed="rId26">
            <a:alphaModFix/>
          </a:blip>
          <a:stretch>
            <a:fillRect/>
          </a:stretch>
        </p:blipFill>
        <p:spPr>
          <a:xfrm>
            <a:off x="6297638" y="5898469"/>
            <a:ext cx="915750" cy="1016383"/>
          </a:xfrm>
          <a:prstGeom prst="rect">
            <a:avLst/>
          </a:prstGeom>
          <a:noFill/>
          <a:ln>
            <a:noFill/>
          </a:ln>
        </p:spPr>
      </p:pic>
      <p:pic>
        <p:nvPicPr>
          <p:cNvPr id="361" name="Google Shape;361;p19"/>
          <p:cNvPicPr preferRelativeResize="0"/>
          <p:nvPr/>
        </p:nvPicPr>
        <p:blipFill rotWithShape="1">
          <a:blip r:embed="rId27">
            <a:alphaModFix/>
          </a:blip>
          <a:srcRect l="12478" t="19568" r="14336"/>
          <a:stretch/>
        </p:blipFill>
        <p:spPr>
          <a:xfrm>
            <a:off x="2331375" y="6023250"/>
            <a:ext cx="670224" cy="817475"/>
          </a:xfrm>
          <a:prstGeom prst="rect">
            <a:avLst/>
          </a:prstGeom>
          <a:noFill/>
          <a:ln>
            <a:noFill/>
          </a:ln>
        </p:spPr>
      </p:pic>
      <p:pic>
        <p:nvPicPr>
          <p:cNvPr id="362" name="Google Shape;362;p19"/>
          <p:cNvPicPr preferRelativeResize="0"/>
          <p:nvPr/>
        </p:nvPicPr>
        <p:blipFill rotWithShape="1">
          <a:blip r:embed="rId28">
            <a:alphaModFix/>
          </a:blip>
          <a:srcRect l="9967" t="15388" r="11236" b="12194"/>
          <a:stretch/>
        </p:blipFill>
        <p:spPr>
          <a:xfrm>
            <a:off x="5520325" y="6034950"/>
            <a:ext cx="801450" cy="817475"/>
          </a:xfrm>
          <a:prstGeom prst="rect">
            <a:avLst/>
          </a:prstGeom>
          <a:noFill/>
          <a:ln>
            <a:noFill/>
          </a:ln>
        </p:spPr>
      </p:pic>
      <p:pic>
        <p:nvPicPr>
          <p:cNvPr id="363" name="Google Shape;363;p19"/>
          <p:cNvPicPr preferRelativeResize="0"/>
          <p:nvPr/>
        </p:nvPicPr>
        <p:blipFill rotWithShape="1">
          <a:blip r:embed="rId29">
            <a:alphaModFix/>
          </a:blip>
          <a:srcRect l="14330" t="19568" r="12478"/>
          <a:stretch/>
        </p:blipFill>
        <p:spPr>
          <a:xfrm>
            <a:off x="1725075" y="6023225"/>
            <a:ext cx="670224" cy="817475"/>
          </a:xfrm>
          <a:prstGeom prst="rect">
            <a:avLst/>
          </a:prstGeom>
          <a:noFill/>
          <a:ln>
            <a:noFill/>
          </a:ln>
        </p:spPr>
      </p:pic>
      <p:pic>
        <p:nvPicPr>
          <p:cNvPr id="364" name="Google Shape;364;p19"/>
          <p:cNvPicPr preferRelativeResize="0"/>
          <p:nvPr/>
        </p:nvPicPr>
        <p:blipFill rotWithShape="1">
          <a:blip r:embed="rId4">
            <a:alphaModFix/>
          </a:blip>
          <a:srcRect l="9966" t="21760" b="-7"/>
          <a:stretch/>
        </p:blipFill>
        <p:spPr>
          <a:xfrm>
            <a:off x="4479013" y="5023522"/>
            <a:ext cx="915750" cy="861024"/>
          </a:xfrm>
          <a:prstGeom prst="rect">
            <a:avLst/>
          </a:prstGeom>
          <a:noFill/>
          <a:ln>
            <a:noFill/>
          </a:ln>
        </p:spPr>
      </p:pic>
      <p:pic>
        <p:nvPicPr>
          <p:cNvPr id="365" name="Google Shape;365;p19"/>
          <p:cNvPicPr preferRelativeResize="0"/>
          <p:nvPr/>
        </p:nvPicPr>
        <p:blipFill rotWithShape="1">
          <a:blip r:embed="rId5">
            <a:alphaModFix/>
          </a:blip>
          <a:srcRect l="15543" r="12061" b="13201"/>
          <a:stretch/>
        </p:blipFill>
        <p:spPr>
          <a:xfrm>
            <a:off x="3852837" y="4860063"/>
            <a:ext cx="736301" cy="955149"/>
          </a:xfrm>
          <a:prstGeom prst="rect">
            <a:avLst/>
          </a:prstGeom>
          <a:noFill/>
          <a:ln>
            <a:noFill/>
          </a:ln>
        </p:spPr>
      </p:pic>
      <p:pic>
        <p:nvPicPr>
          <p:cNvPr id="366" name="Google Shape;366;p19"/>
          <p:cNvPicPr preferRelativeResize="0"/>
          <p:nvPr/>
        </p:nvPicPr>
        <p:blipFill rotWithShape="1">
          <a:blip r:embed="rId6">
            <a:alphaModFix/>
          </a:blip>
          <a:srcRect l="15293" t="5928" r="10571" b="12412"/>
          <a:stretch/>
        </p:blipFill>
        <p:spPr>
          <a:xfrm>
            <a:off x="2447738" y="4860038"/>
            <a:ext cx="801475" cy="955174"/>
          </a:xfrm>
          <a:prstGeom prst="rect">
            <a:avLst/>
          </a:prstGeom>
          <a:noFill/>
          <a:ln>
            <a:noFill/>
          </a:ln>
        </p:spPr>
      </p:pic>
      <p:pic>
        <p:nvPicPr>
          <p:cNvPr id="367" name="Google Shape;367;p19"/>
          <p:cNvPicPr preferRelativeResize="0"/>
          <p:nvPr/>
        </p:nvPicPr>
        <p:blipFill rotWithShape="1">
          <a:blip r:embed="rId7">
            <a:alphaModFix/>
          </a:blip>
          <a:srcRect l="15296" t="18340" r="16597" b="18066"/>
          <a:stretch/>
        </p:blipFill>
        <p:spPr>
          <a:xfrm>
            <a:off x="1823263" y="5002000"/>
            <a:ext cx="736301" cy="743876"/>
          </a:xfrm>
          <a:prstGeom prst="rect">
            <a:avLst/>
          </a:prstGeom>
          <a:noFill/>
          <a:ln>
            <a:noFill/>
          </a:ln>
        </p:spPr>
      </p:pic>
      <p:pic>
        <p:nvPicPr>
          <p:cNvPr id="368" name="Google Shape;368;p19"/>
          <p:cNvPicPr preferRelativeResize="0"/>
          <p:nvPr/>
        </p:nvPicPr>
        <p:blipFill rotWithShape="1">
          <a:blip r:embed="rId8">
            <a:alphaModFix/>
          </a:blip>
          <a:srcRect l="15296" r="16597"/>
          <a:stretch/>
        </p:blipFill>
        <p:spPr>
          <a:xfrm>
            <a:off x="1105013" y="4787450"/>
            <a:ext cx="736301" cy="1169724"/>
          </a:xfrm>
          <a:prstGeom prst="rect">
            <a:avLst/>
          </a:prstGeom>
          <a:noFill/>
          <a:ln>
            <a:noFill/>
          </a:ln>
        </p:spPr>
      </p:pic>
      <p:pic>
        <p:nvPicPr>
          <p:cNvPr id="369" name="Google Shape;369;p19"/>
          <p:cNvPicPr preferRelativeResize="0"/>
          <p:nvPr/>
        </p:nvPicPr>
        <p:blipFill rotWithShape="1">
          <a:blip r:embed="rId9">
            <a:alphaModFix/>
          </a:blip>
          <a:srcRect l="15296" t="18345" r="16597" b="11768"/>
          <a:stretch/>
        </p:blipFill>
        <p:spPr>
          <a:xfrm>
            <a:off x="3179388" y="4965188"/>
            <a:ext cx="736301" cy="817499"/>
          </a:xfrm>
          <a:prstGeom prst="rect">
            <a:avLst/>
          </a:prstGeom>
          <a:noFill/>
          <a:ln>
            <a:noFill/>
          </a:ln>
        </p:spPr>
      </p:pic>
      <p:pic>
        <p:nvPicPr>
          <p:cNvPr id="370" name="Google Shape;370;p19"/>
          <p:cNvPicPr preferRelativeResize="0"/>
          <p:nvPr/>
        </p:nvPicPr>
        <p:blipFill>
          <a:blip r:embed="rId10">
            <a:alphaModFix/>
          </a:blip>
          <a:stretch>
            <a:fillRect/>
          </a:stretch>
        </p:blipFill>
        <p:spPr>
          <a:xfrm>
            <a:off x="181844" y="4752769"/>
            <a:ext cx="1081170" cy="1169743"/>
          </a:xfrm>
          <a:prstGeom prst="rect">
            <a:avLst/>
          </a:prstGeom>
          <a:noFill/>
          <a:ln>
            <a:noFill/>
          </a:ln>
        </p:spPr>
      </p:pic>
      <p:pic>
        <p:nvPicPr>
          <p:cNvPr id="371" name="Google Shape;371;p19"/>
          <p:cNvPicPr preferRelativeResize="0"/>
          <p:nvPr/>
        </p:nvPicPr>
        <p:blipFill rotWithShape="1">
          <a:blip r:embed="rId11">
            <a:alphaModFix/>
          </a:blip>
          <a:srcRect l="13114" t="18343" r="13496" b="8045"/>
          <a:stretch/>
        </p:blipFill>
        <p:spPr>
          <a:xfrm>
            <a:off x="41100" y="5962225"/>
            <a:ext cx="859074" cy="861024"/>
          </a:xfrm>
          <a:prstGeom prst="rect">
            <a:avLst/>
          </a:prstGeom>
          <a:noFill/>
          <a:ln>
            <a:noFill/>
          </a:ln>
        </p:spPr>
      </p:pic>
      <p:pic>
        <p:nvPicPr>
          <p:cNvPr id="372" name="Google Shape;372;p19"/>
          <p:cNvPicPr preferRelativeResize="0"/>
          <p:nvPr/>
        </p:nvPicPr>
        <p:blipFill rotWithShape="1">
          <a:blip r:embed="rId12">
            <a:alphaModFix/>
          </a:blip>
          <a:srcRect l="15536" r="12068" b="12541"/>
          <a:stretch/>
        </p:blipFill>
        <p:spPr>
          <a:xfrm>
            <a:off x="5277013" y="4898800"/>
            <a:ext cx="736301" cy="888875"/>
          </a:xfrm>
          <a:prstGeom prst="rect">
            <a:avLst/>
          </a:prstGeom>
          <a:noFill/>
          <a:ln>
            <a:noFill/>
          </a:ln>
        </p:spPr>
      </p:pic>
      <p:pic>
        <p:nvPicPr>
          <p:cNvPr id="373" name="Google Shape;373;p19"/>
          <p:cNvPicPr preferRelativeResize="0"/>
          <p:nvPr/>
        </p:nvPicPr>
        <p:blipFill rotWithShape="1">
          <a:blip r:embed="rId13">
            <a:alphaModFix/>
          </a:blip>
          <a:srcRect l="28924" r="29730"/>
          <a:stretch/>
        </p:blipFill>
        <p:spPr>
          <a:xfrm>
            <a:off x="5926350" y="4898775"/>
            <a:ext cx="420525" cy="1016375"/>
          </a:xfrm>
          <a:prstGeom prst="rect">
            <a:avLst/>
          </a:prstGeom>
          <a:noFill/>
          <a:ln>
            <a:noFill/>
          </a:ln>
        </p:spPr>
      </p:pic>
      <p:pic>
        <p:nvPicPr>
          <p:cNvPr id="374" name="Google Shape;374;p19"/>
          <p:cNvPicPr preferRelativeResize="0"/>
          <p:nvPr/>
        </p:nvPicPr>
        <p:blipFill>
          <a:blip r:embed="rId14">
            <a:alphaModFix/>
          </a:blip>
          <a:stretch>
            <a:fillRect/>
          </a:stretch>
        </p:blipFill>
        <p:spPr>
          <a:xfrm>
            <a:off x="8005688" y="4865744"/>
            <a:ext cx="1017101" cy="1016369"/>
          </a:xfrm>
          <a:prstGeom prst="rect">
            <a:avLst/>
          </a:prstGeom>
          <a:noFill/>
          <a:ln>
            <a:noFill/>
          </a:ln>
        </p:spPr>
      </p:pic>
      <p:pic>
        <p:nvPicPr>
          <p:cNvPr id="375" name="Google Shape;375;p19"/>
          <p:cNvPicPr preferRelativeResize="0"/>
          <p:nvPr/>
        </p:nvPicPr>
        <p:blipFill rotWithShape="1">
          <a:blip r:embed="rId15">
            <a:alphaModFix/>
          </a:blip>
          <a:srcRect l="29885" r="26119"/>
          <a:stretch/>
        </p:blipFill>
        <p:spPr>
          <a:xfrm>
            <a:off x="7585162" y="4976438"/>
            <a:ext cx="420525" cy="955174"/>
          </a:xfrm>
          <a:prstGeom prst="rect">
            <a:avLst/>
          </a:prstGeom>
          <a:noFill/>
          <a:ln>
            <a:noFill/>
          </a:ln>
        </p:spPr>
      </p:pic>
      <p:pic>
        <p:nvPicPr>
          <p:cNvPr id="376" name="Google Shape;376;p19"/>
          <p:cNvPicPr preferRelativeResize="0"/>
          <p:nvPr/>
        </p:nvPicPr>
        <p:blipFill rotWithShape="1">
          <a:blip r:embed="rId16">
            <a:alphaModFix/>
          </a:blip>
          <a:srcRect l="12642" t="8475" r="15238"/>
          <a:stretch/>
        </p:blipFill>
        <p:spPr>
          <a:xfrm>
            <a:off x="6860989" y="4945837"/>
            <a:ext cx="801475" cy="1016400"/>
          </a:xfrm>
          <a:prstGeom prst="rect">
            <a:avLst/>
          </a:prstGeom>
          <a:noFill/>
          <a:ln>
            <a:noFill/>
          </a:ln>
        </p:spPr>
      </p:pic>
      <p:pic>
        <p:nvPicPr>
          <p:cNvPr id="377" name="Google Shape;377;p19"/>
          <p:cNvPicPr preferRelativeResize="0"/>
          <p:nvPr/>
        </p:nvPicPr>
        <p:blipFill rotWithShape="1">
          <a:blip r:embed="rId17">
            <a:alphaModFix/>
          </a:blip>
          <a:srcRect l="13355" r="34107"/>
          <a:stretch/>
        </p:blipFill>
        <p:spPr>
          <a:xfrm>
            <a:off x="6360888" y="4865750"/>
            <a:ext cx="534388" cy="1016375"/>
          </a:xfrm>
          <a:prstGeom prst="rect">
            <a:avLst/>
          </a:prstGeom>
          <a:noFill/>
          <a:ln>
            <a:noFill/>
          </a:ln>
        </p:spPr>
      </p:pic>
      <p:pic>
        <p:nvPicPr>
          <p:cNvPr id="378" name="Google Shape;378;p19"/>
          <p:cNvPicPr preferRelativeResize="0"/>
          <p:nvPr/>
        </p:nvPicPr>
        <p:blipFill rotWithShape="1">
          <a:blip r:embed="rId18">
            <a:alphaModFix/>
          </a:blip>
          <a:srcRect l="12983" t="17748" r="13831" b="9060"/>
          <a:stretch/>
        </p:blipFill>
        <p:spPr>
          <a:xfrm>
            <a:off x="8489050" y="6008464"/>
            <a:ext cx="736301" cy="817212"/>
          </a:xfrm>
          <a:prstGeom prst="rect">
            <a:avLst/>
          </a:prstGeom>
          <a:noFill/>
          <a:ln>
            <a:noFill/>
          </a:ln>
        </p:spPr>
      </p:pic>
      <p:pic>
        <p:nvPicPr>
          <p:cNvPr id="379" name="Google Shape;379;p19"/>
          <p:cNvPicPr preferRelativeResize="0"/>
          <p:nvPr/>
        </p:nvPicPr>
        <p:blipFill rotWithShape="1">
          <a:blip r:embed="rId19">
            <a:alphaModFix/>
          </a:blip>
          <a:srcRect l="21561" t="2496" r="21787" b="13463"/>
          <a:stretch/>
        </p:blipFill>
        <p:spPr>
          <a:xfrm>
            <a:off x="4204562" y="5854905"/>
            <a:ext cx="670224" cy="1103519"/>
          </a:xfrm>
          <a:prstGeom prst="rect">
            <a:avLst/>
          </a:prstGeom>
          <a:noFill/>
          <a:ln>
            <a:noFill/>
          </a:ln>
        </p:spPr>
      </p:pic>
      <p:pic>
        <p:nvPicPr>
          <p:cNvPr id="380" name="Google Shape;380;p19"/>
          <p:cNvPicPr preferRelativeResize="0"/>
          <p:nvPr/>
        </p:nvPicPr>
        <p:blipFill rotWithShape="1">
          <a:blip r:embed="rId20">
            <a:alphaModFix/>
          </a:blip>
          <a:srcRect l="13526" t="18918" r="11578" b="10698"/>
          <a:stretch/>
        </p:blipFill>
        <p:spPr>
          <a:xfrm>
            <a:off x="4823975" y="6035745"/>
            <a:ext cx="801475" cy="835980"/>
          </a:xfrm>
          <a:prstGeom prst="rect">
            <a:avLst/>
          </a:prstGeom>
          <a:noFill/>
          <a:ln>
            <a:noFill/>
          </a:ln>
        </p:spPr>
      </p:pic>
      <p:pic>
        <p:nvPicPr>
          <p:cNvPr id="381" name="Google Shape;381;p19"/>
          <p:cNvPicPr preferRelativeResize="0"/>
          <p:nvPr/>
        </p:nvPicPr>
        <p:blipFill rotWithShape="1">
          <a:blip r:embed="rId21">
            <a:alphaModFix/>
          </a:blip>
          <a:srcRect l="13496" t="15300" r="13114" b="11175"/>
          <a:stretch/>
        </p:blipFill>
        <p:spPr>
          <a:xfrm>
            <a:off x="860650" y="5929075"/>
            <a:ext cx="859074" cy="955174"/>
          </a:xfrm>
          <a:prstGeom prst="rect">
            <a:avLst/>
          </a:prstGeom>
          <a:noFill/>
          <a:ln>
            <a:noFill/>
          </a:ln>
        </p:spPr>
      </p:pic>
      <p:pic>
        <p:nvPicPr>
          <p:cNvPr id="382" name="Google Shape;382;p19"/>
          <p:cNvPicPr preferRelativeResize="0"/>
          <p:nvPr/>
        </p:nvPicPr>
        <p:blipFill rotWithShape="1">
          <a:blip r:embed="rId22">
            <a:alphaModFix/>
          </a:blip>
          <a:srcRect l="12480" t="19568"/>
          <a:stretch/>
        </p:blipFill>
        <p:spPr>
          <a:xfrm>
            <a:off x="7856275" y="6023225"/>
            <a:ext cx="801475" cy="817499"/>
          </a:xfrm>
          <a:prstGeom prst="rect">
            <a:avLst/>
          </a:prstGeom>
          <a:noFill/>
          <a:ln>
            <a:noFill/>
          </a:ln>
        </p:spPr>
      </p:pic>
      <p:pic>
        <p:nvPicPr>
          <p:cNvPr id="383" name="Google Shape;383;p19"/>
          <p:cNvPicPr preferRelativeResize="0"/>
          <p:nvPr/>
        </p:nvPicPr>
        <p:blipFill rotWithShape="1">
          <a:blip r:embed="rId23">
            <a:alphaModFix/>
          </a:blip>
          <a:srcRect l="17657" t="19357" r="21093" b="7457"/>
          <a:stretch/>
        </p:blipFill>
        <p:spPr>
          <a:xfrm>
            <a:off x="3570350" y="6006386"/>
            <a:ext cx="670224" cy="888864"/>
          </a:xfrm>
          <a:prstGeom prst="rect">
            <a:avLst/>
          </a:prstGeom>
          <a:noFill/>
          <a:ln>
            <a:noFill/>
          </a:ln>
        </p:spPr>
      </p:pic>
      <p:pic>
        <p:nvPicPr>
          <p:cNvPr id="384" name="Google Shape;384;p19"/>
          <p:cNvPicPr preferRelativeResize="0"/>
          <p:nvPr/>
        </p:nvPicPr>
        <p:blipFill rotWithShape="1">
          <a:blip r:embed="rId24">
            <a:alphaModFix/>
          </a:blip>
          <a:srcRect l="12478" t="17748" r="14336" b="9060"/>
          <a:stretch/>
        </p:blipFill>
        <p:spPr>
          <a:xfrm>
            <a:off x="7198750" y="6081800"/>
            <a:ext cx="670224" cy="743876"/>
          </a:xfrm>
          <a:prstGeom prst="rect">
            <a:avLst/>
          </a:prstGeom>
          <a:noFill/>
          <a:ln>
            <a:noFill/>
          </a:ln>
        </p:spPr>
      </p:pic>
      <p:pic>
        <p:nvPicPr>
          <p:cNvPr id="385" name="Google Shape;385;p19"/>
          <p:cNvPicPr preferRelativeResize="0"/>
          <p:nvPr/>
        </p:nvPicPr>
        <p:blipFill rotWithShape="1">
          <a:blip r:embed="rId25">
            <a:alphaModFix/>
          </a:blip>
          <a:srcRect l="17849" t="19562" r="12478"/>
          <a:stretch/>
        </p:blipFill>
        <p:spPr>
          <a:xfrm>
            <a:off x="3011050" y="6044987"/>
            <a:ext cx="638025" cy="817499"/>
          </a:xfrm>
          <a:prstGeom prst="rect">
            <a:avLst/>
          </a:prstGeom>
          <a:noFill/>
          <a:ln>
            <a:noFill/>
          </a:ln>
        </p:spPr>
      </p:pic>
      <p:pic>
        <p:nvPicPr>
          <p:cNvPr id="386" name="Google Shape;386;p19"/>
          <p:cNvPicPr preferRelativeResize="0"/>
          <p:nvPr/>
        </p:nvPicPr>
        <p:blipFill>
          <a:blip r:embed="rId26">
            <a:alphaModFix/>
          </a:blip>
          <a:stretch>
            <a:fillRect/>
          </a:stretch>
        </p:blipFill>
        <p:spPr>
          <a:xfrm>
            <a:off x="6282988" y="5898469"/>
            <a:ext cx="915750" cy="1016383"/>
          </a:xfrm>
          <a:prstGeom prst="rect">
            <a:avLst/>
          </a:prstGeom>
          <a:noFill/>
          <a:ln>
            <a:noFill/>
          </a:ln>
        </p:spPr>
      </p:pic>
      <p:pic>
        <p:nvPicPr>
          <p:cNvPr id="387" name="Google Shape;387;p19"/>
          <p:cNvPicPr preferRelativeResize="0"/>
          <p:nvPr/>
        </p:nvPicPr>
        <p:blipFill rotWithShape="1">
          <a:blip r:embed="rId27">
            <a:alphaModFix/>
          </a:blip>
          <a:srcRect l="12478" t="19568" r="14336"/>
          <a:stretch/>
        </p:blipFill>
        <p:spPr>
          <a:xfrm>
            <a:off x="2316725" y="6023250"/>
            <a:ext cx="670224" cy="817475"/>
          </a:xfrm>
          <a:prstGeom prst="rect">
            <a:avLst/>
          </a:prstGeom>
          <a:noFill/>
          <a:ln>
            <a:noFill/>
          </a:ln>
        </p:spPr>
      </p:pic>
      <p:pic>
        <p:nvPicPr>
          <p:cNvPr id="388" name="Google Shape;388;p19"/>
          <p:cNvPicPr preferRelativeResize="0"/>
          <p:nvPr/>
        </p:nvPicPr>
        <p:blipFill rotWithShape="1">
          <a:blip r:embed="rId28">
            <a:alphaModFix/>
          </a:blip>
          <a:srcRect l="9967" t="15388" r="11236" b="12194"/>
          <a:stretch/>
        </p:blipFill>
        <p:spPr>
          <a:xfrm>
            <a:off x="5505675" y="6034950"/>
            <a:ext cx="801450" cy="817475"/>
          </a:xfrm>
          <a:prstGeom prst="rect">
            <a:avLst/>
          </a:prstGeom>
          <a:noFill/>
          <a:ln>
            <a:noFill/>
          </a:ln>
        </p:spPr>
      </p:pic>
      <p:pic>
        <p:nvPicPr>
          <p:cNvPr id="389" name="Google Shape;389;p19"/>
          <p:cNvPicPr preferRelativeResize="0"/>
          <p:nvPr/>
        </p:nvPicPr>
        <p:blipFill rotWithShape="1">
          <a:blip r:embed="rId29">
            <a:alphaModFix/>
          </a:blip>
          <a:srcRect l="14330" t="19568" r="12478"/>
          <a:stretch/>
        </p:blipFill>
        <p:spPr>
          <a:xfrm>
            <a:off x="1710425" y="6023225"/>
            <a:ext cx="670224" cy="817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3"/>
        <p:cNvGrpSpPr/>
        <p:nvPr/>
      </p:nvGrpSpPr>
      <p:grpSpPr>
        <a:xfrm>
          <a:off x="0" y="0"/>
          <a:ext cx="0" cy="0"/>
          <a:chOff x="0" y="0"/>
          <a:chExt cx="0" cy="0"/>
        </a:xfrm>
      </p:grpSpPr>
      <p:pic>
        <p:nvPicPr>
          <p:cNvPr id="394" name="Google Shape;394;p20"/>
          <p:cNvPicPr preferRelativeResize="0"/>
          <p:nvPr/>
        </p:nvPicPr>
        <p:blipFill>
          <a:blip r:embed="rId4">
            <a:alphaModFix/>
          </a:blip>
          <a:stretch>
            <a:fillRect/>
          </a:stretch>
        </p:blipFill>
        <p:spPr>
          <a:xfrm>
            <a:off x="4535350" y="5813054"/>
            <a:ext cx="776670" cy="836067"/>
          </a:xfrm>
          <a:prstGeom prst="rect">
            <a:avLst/>
          </a:prstGeom>
          <a:noFill/>
          <a:ln>
            <a:noFill/>
          </a:ln>
        </p:spPr>
      </p:pic>
      <p:pic>
        <p:nvPicPr>
          <p:cNvPr id="395" name="Google Shape;395;p20"/>
          <p:cNvPicPr preferRelativeResize="0"/>
          <p:nvPr/>
        </p:nvPicPr>
        <p:blipFill>
          <a:blip r:embed="rId5">
            <a:alphaModFix/>
          </a:blip>
          <a:stretch>
            <a:fillRect/>
          </a:stretch>
        </p:blipFill>
        <p:spPr>
          <a:xfrm>
            <a:off x="3668450" y="5883554"/>
            <a:ext cx="776670" cy="836067"/>
          </a:xfrm>
          <a:prstGeom prst="rect">
            <a:avLst/>
          </a:prstGeom>
          <a:noFill/>
          <a:ln>
            <a:noFill/>
          </a:ln>
        </p:spPr>
      </p:pic>
      <p:pic>
        <p:nvPicPr>
          <p:cNvPr id="396" name="Google Shape;396;p20"/>
          <p:cNvPicPr preferRelativeResize="0"/>
          <p:nvPr/>
        </p:nvPicPr>
        <p:blipFill>
          <a:blip r:embed="rId6">
            <a:alphaModFix/>
          </a:blip>
          <a:stretch>
            <a:fillRect/>
          </a:stretch>
        </p:blipFill>
        <p:spPr>
          <a:xfrm>
            <a:off x="8242812" y="5883554"/>
            <a:ext cx="776670" cy="836067"/>
          </a:xfrm>
          <a:prstGeom prst="rect">
            <a:avLst/>
          </a:prstGeom>
          <a:noFill/>
          <a:ln>
            <a:noFill/>
          </a:ln>
        </p:spPr>
      </p:pic>
      <p:pic>
        <p:nvPicPr>
          <p:cNvPr id="397" name="Google Shape;397;p20"/>
          <p:cNvPicPr preferRelativeResize="0"/>
          <p:nvPr/>
        </p:nvPicPr>
        <p:blipFill>
          <a:blip r:embed="rId7">
            <a:alphaModFix/>
          </a:blip>
          <a:stretch>
            <a:fillRect/>
          </a:stretch>
        </p:blipFill>
        <p:spPr>
          <a:xfrm>
            <a:off x="2681462" y="5837329"/>
            <a:ext cx="776670" cy="836067"/>
          </a:xfrm>
          <a:prstGeom prst="rect">
            <a:avLst/>
          </a:prstGeom>
          <a:noFill/>
          <a:ln>
            <a:noFill/>
          </a:ln>
        </p:spPr>
      </p:pic>
      <p:pic>
        <p:nvPicPr>
          <p:cNvPr id="398" name="Google Shape;398;p20"/>
          <p:cNvPicPr preferRelativeResize="0"/>
          <p:nvPr/>
        </p:nvPicPr>
        <p:blipFill>
          <a:blip r:embed="rId8">
            <a:alphaModFix/>
          </a:blip>
          <a:stretch>
            <a:fillRect/>
          </a:stretch>
        </p:blipFill>
        <p:spPr>
          <a:xfrm>
            <a:off x="6980062" y="5883554"/>
            <a:ext cx="776670" cy="836067"/>
          </a:xfrm>
          <a:prstGeom prst="rect">
            <a:avLst/>
          </a:prstGeom>
          <a:noFill/>
          <a:ln>
            <a:noFill/>
          </a:ln>
        </p:spPr>
      </p:pic>
      <p:pic>
        <p:nvPicPr>
          <p:cNvPr id="399" name="Google Shape;399;p20"/>
          <p:cNvPicPr preferRelativeResize="0"/>
          <p:nvPr/>
        </p:nvPicPr>
        <p:blipFill>
          <a:blip r:embed="rId9">
            <a:alphaModFix/>
          </a:blip>
          <a:stretch>
            <a:fillRect/>
          </a:stretch>
        </p:blipFill>
        <p:spPr>
          <a:xfrm>
            <a:off x="1904787" y="5813054"/>
            <a:ext cx="776670" cy="836067"/>
          </a:xfrm>
          <a:prstGeom prst="rect">
            <a:avLst/>
          </a:prstGeom>
          <a:noFill/>
          <a:ln>
            <a:noFill/>
          </a:ln>
        </p:spPr>
      </p:pic>
      <p:pic>
        <p:nvPicPr>
          <p:cNvPr id="400" name="Google Shape;400;p20"/>
          <p:cNvPicPr preferRelativeResize="0"/>
          <p:nvPr/>
        </p:nvPicPr>
        <p:blipFill>
          <a:blip r:embed="rId10">
            <a:alphaModFix/>
          </a:blip>
          <a:stretch>
            <a:fillRect/>
          </a:stretch>
        </p:blipFill>
        <p:spPr>
          <a:xfrm>
            <a:off x="6161362" y="5883554"/>
            <a:ext cx="776670" cy="836067"/>
          </a:xfrm>
          <a:prstGeom prst="rect">
            <a:avLst/>
          </a:prstGeom>
          <a:noFill/>
          <a:ln>
            <a:noFill/>
          </a:ln>
        </p:spPr>
      </p:pic>
      <p:pic>
        <p:nvPicPr>
          <p:cNvPr id="401" name="Google Shape;401;p20"/>
          <p:cNvPicPr preferRelativeResize="0"/>
          <p:nvPr/>
        </p:nvPicPr>
        <p:blipFill>
          <a:blip r:embed="rId11">
            <a:alphaModFix/>
          </a:blip>
          <a:stretch>
            <a:fillRect/>
          </a:stretch>
        </p:blipFill>
        <p:spPr>
          <a:xfrm>
            <a:off x="1053837" y="5813054"/>
            <a:ext cx="776670" cy="836067"/>
          </a:xfrm>
          <a:prstGeom prst="rect">
            <a:avLst/>
          </a:prstGeom>
          <a:noFill/>
          <a:ln>
            <a:noFill/>
          </a:ln>
        </p:spPr>
      </p:pic>
      <p:pic>
        <p:nvPicPr>
          <p:cNvPr id="402" name="Google Shape;402;p20"/>
          <p:cNvPicPr preferRelativeResize="0"/>
          <p:nvPr/>
        </p:nvPicPr>
        <p:blipFill>
          <a:blip r:embed="rId12">
            <a:alphaModFix/>
          </a:blip>
          <a:stretch>
            <a:fillRect/>
          </a:stretch>
        </p:blipFill>
        <p:spPr>
          <a:xfrm>
            <a:off x="5342650" y="5837329"/>
            <a:ext cx="776670" cy="836067"/>
          </a:xfrm>
          <a:prstGeom prst="rect">
            <a:avLst/>
          </a:prstGeom>
          <a:noFill/>
          <a:ln>
            <a:noFill/>
          </a:ln>
        </p:spPr>
      </p:pic>
      <p:pic>
        <p:nvPicPr>
          <p:cNvPr id="403" name="Google Shape;403;p20"/>
          <p:cNvPicPr preferRelativeResize="0"/>
          <p:nvPr/>
        </p:nvPicPr>
        <p:blipFill>
          <a:blip r:embed="rId13">
            <a:alphaModFix/>
          </a:blip>
          <a:stretch>
            <a:fillRect/>
          </a:stretch>
        </p:blipFill>
        <p:spPr>
          <a:xfrm>
            <a:off x="141112" y="5813054"/>
            <a:ext cx="776670" cy="836067"/>
          </a:xfrm>
          <a:prstGeom prst="rect">
            <a:avLst/>
          </a:prstGeom>
          <a:noFill/>
          <a:ln>
            <a:noFill/>
          </a:ln>
        </p:spPr>
      </p:pic>
      <p:pic>
        <p:nvPicPr>
          <p:cNvPr id="404" name="Google Shape;404;p20"/>
          <p:cNvPicPr preferRelativeResize="0"/>
          <p:nvPr/>
        </p:nvPicPr>
        <p:blipFill>
          <a:blip r:embed="rId4">
            <a:alphaModFix/>
          </a:blip>
          <a:stretch>
            <a:fillRect/>
          </a:stretch>
        </p:blipFill>
        <p:spPr>
          <a:xfrm>
            <a:off x="4527062" y="5802079"/>
            <a:ext cx="776670" cy="836067"/>
          </a:xfrm>
          <a:prstGeom prst="rect">
            <a:avLst/>
          </a:prstGeom>
          <a:noFill/>
          <a:ln>
            <a:noFill/>
          </a:ln>
        </p:spPr>
      </p:pic>
      <p:pic>
        <p:nvPicPr>
          <p:cNvPr id="405" name="Google Shape;405;p20"/>
          <p:cNvPicPr preferRelativeResize="0"/>
          <p:nvPr/>
        </p:nvPicPr>
        <p:blipFill>
          <a:blip r:embed="rId5">
            <a:alphaModFix/>
          </a:blip>
          <a:stretch>
            <a:fillRect/>
          </a:stretch>
        </p:blipFill>
        <p:spPr>
          <a:xfrm>
            <a:off x="3660162" y="5872579"/>
            <a:ext cx="776670" cy="836067"/>
          </a:xfrm>
          <a:prstGeom prst="rect">
            <a:avLst/>
          </a:prstGeom>
          <a:noFill/>
          <a:ln>
            <a:noFill/>
          </a:ln>
        </p:spPr>
      </p:pic>
      <p:pic>
        <p:nvPicPr>
          <p:cNvPr id="406" name="Google Shape;406;p20"/>
          <p:cNvPicPr preferRelativeResize="0"/>
          <p:nvPr/>
        </p:nvPicPr>
        <p:blipFill>
          <a:blip r:embed="rId6">
            <a:alphaModFix/>
          </a:blip>
          <a:stretch>
            <a:fillRect/>
          </a:stretch>
        </p:blipFill>
        <p:spPr>
          <a:xfrm>
            <a:off x="8234525" y="5872579"/>
            <a:ext cx="776670" cy="836067"/>
          </a:xfrm>
          <a:prstGeom prst="rect">
            <a:avLst/>
          </a:prstGeom>
          <a:noFill/>
          <a:ln>
            <a:noFill/>
          </a:ln>
        </p:spPr>
      </p:pic>
      <p:pic>
        <p:nvPicPr>
          <p:cNvPr id="407" name="Google Shape;407;p20"/>
          <p:cNvPicPr preferRelativeResize="0"/>
          <p:nvPr/>
        </p:nvPicPr>
        <p:blipFill>
          <a:blip r:embed="rId7">
            <a:alphaModFix/>
          </a:blip>
          <a:stretch>
            <a:fillRect/>
          </a:stretch>
        </p:blipFill>
        <p:spPr>
          <a:xfrm>
            <a:off x="2673175" y="5826354"/>
            <a:ext cx="776670" cy="836067"/>
          </a:xfrm>
          <a:prstGeom prst="rect">
            <a:avLst/>
          </a:prstGeom>
          <a:noFill/>
          <a:ln>
            <a:noFill/>
          </a:ln>
        </p:spPr>
      </p:pic>
      <p:pic>
        <p:nvPicPr>
          <p:cNvPr id="408" name="Google Shape;408;p20"/>
          <p:cNvPicPr preferRelativeResize="0"/>
          <p:nvPr/>
        </p:nvPicPr>
        <p:blipFill>
          <a:blip r:embed="rId8">
            <a:alphaModFix/>
          </a:blip>
          <a:stretch>
            <a:fillRect/>
          </a:stretch>
        </p:blipFill>
        <p:spPr>
          <a:xfrm>
            <a:off x="6971775" y="5872579"/>
            <a:ext cx="776670" cy="836067"/>
          </a:xfrm>
          <a:prstGeom prst="rect">
            <a:avLst/>
          </a:prstGeom>
          <a:noFill/>
          <a:ln>
            <a:noFill/>
          </a:ln>
        </p:spPr>
      </p:pic>
      <p:pic>
        <p:nvPicPr>
          <p:cNvPr id="409" name="Google Shape;409;p20"/>
          <p:cNvPicPr preferRelativeResize="0"/>
          <p:nvPr/>
        </p:nvPicPr>
        <p:blipFill>
          <a:blip r:embed="rId9">
            <a:alphaModFix/>
          </a:blip>
          <a:stretch>
            <a:fillRect/>
          </a:stretch>
        </p:blipFill>
        <p:spPr>
          <a:xfrm>
            <a:off x="1896500" y="5802079"/>
            <a:ext cx="776670" cy="836067"/>
          </a:xfrm>
          <a:prstGeom prst="rect">
            <a:avLst/>
          </a:prstGeom>
          <a:noFill/>
          <a:ln>
            <a:noFill/>
          </a:ln>
        </p:spPr>
      </p:pic>
      <p:pic>
        <p:nvPicPr>
          <p:cNvPr id="410" name="Google Shape;410;p20"/>
          <p:cNvPicPr preferRelativeResize="0"/>
          <p:nvPr/>
        </p:nvPicPr>
        <p:blipFill>
          <a:blip r:embed="rId10">
            <a:alphaModFix/>
          </a:blip>
          <a:stretch>
            <a:fillRect/>
          </a:stretch>
        </p:blipFill>
        <p:spPr>
          <a:xfrm>
            <a:off x="6153075" y="5872579"/>
            <a:ext cx="776670" cy="836067"/>
          </a:xfrm>
          <a:prstGeom prst="rect">
            <a:avLst/>
          </a:prstGeom>
          <a:noFill/>
          <a:ln>
            <a:noFill/>
          </a:ln>
        </p:spPr>
      </p:pic>
      <p:pic>
        <p:nvPicPr>
          <p:cNvPr id="411" name="Google Shape;411;p20"/>
          <p:cNvPicPr preferRelativeResize="0"/>
          <p:nvPr/>
        </p:nvPicPr>
        <p:blipFill>
          <a:blip r:embed="rId11">
            <a:alphaModFix/>
          </a:blip>
          <a:stretch>
            <a:fillRect/>
          </a:stretch>
        </p:blipFill>
        <p:spPr>
          <a:xfrm>
            <a:off x="1045550" y="5802079"/>
            <a:ext cx="776670" cy="836067"/>
          </a:xfrm>
          <a:prstGeom prst="rect">
            <a:avLst/>
          </a:prstGeom>
          <a:noFill/>
          <a:ln>
            <a:noFill/>
          </a:ln>
        </p:spPr>
      </p:pic>
      <p:pic>
        <p:nvPicPr>
          <p:cNvPr id="412" name="Google Shape;412;p20"/>
          <p:cNvPicPr preferRelativeResize="0"/>
          <p:nvPr/>
        </p:nvPicPr>
        <p:blipFill>
          <a:blip r:embed="rId12">
            <a:alphaModFix/>
          </a:blip>
          <a:stretch>
            <a:fillRect/>
          </a:stretch>
        </p:blipFill>
        <p:spPr>
          <a:xfrm>
            <a:off x="5334362" y="5826354"/>
            <a:ext cx="776670" cy="836067"/>
          </a:xfrm>
          <a:prstGeom prst="rect">
            <a:avLst/>
          </a:prstGeom>
          <a:noFill/>
          <a:ln>
            <a:noFill/>
          </a:ln>
        </p:spPr>
      </p:pic>
      <p:pic>
        <p:nvPicPr>
          <p:cNvPr id="413" name="Google Shape;413;p20"/>
          <p:cNvPicPr preferRelativeResize="0"/>
          <p:nvPr/>
        </p:nvPicPr>
        <p:blipFill>
          <a:blip r:embed="rId13">
            <a:alphaModFix/>
          </a:blip>
          <a:stretch>
            <a:fillRect/>
          </a:stretch>
        </p:blipFill>
        <p:spPr>
          <a:xfrm>
            <a:off x="132825" y="5802079"/>
            <a:ext cx="776670" cy="836067"/>
          </a:xfrm>
          <a:prstGeom prst="rect">
            <a:avLst/>
          </a:prstGeom>
          <a:noFill/>
          <a:ln>
            <a:noFill/>
          </a:ln>
        </p:spPr>
      </p:pic>
      <p:pic>
        <p:nvPicPr>
          <p:cNvPr id="414" name="Google Shape;414;p20"/>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415" name="Google Shape;415;p20"/>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416" name="Google Shape;416;p20"/>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417" name="Google Shape;417;p20"/>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418" name="Google Shape;418;p20"/>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419" name="Google Shape;419;p20"/>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420" name="Google Shape;420;p20"/>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421" name="Google Shape;421;p20"/>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422" name="Google Shape;422;p20"/>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423" name="Google Shape;423;p20"/>
          <p:cNvPicPr preferRelativeResize="0"/>
          <p:nvPr/>
        </p:nvPicPr>
        <p:blipFill>
          <a:blip r:embed="rId13">
            <a:alphaModFix/>
          </a:blip>
          <a:stretch>
            <a:fillRect/>
          </a:stretch>
        </p:blipFill>
        <p:spPr>
          <a:xfrm>
            <a:off x="132812" y="5802079"/>
            <a:ext cx="776670" cy="836067"/>
          </a:xfrm>
          <a:prstGeom prst="rect">
            <a:avLst/>
          </a:prstGeom>
          <a:noFill/>
          <a:ln>
            <a:noFill/>
          </a:ln>
        </p:spPr>
      </p:pic>
      <p:pic>
        <p:nvPicPr>
          <p:cNvPr id="424" name="Google Shape;424;p20"/>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425" name="Google Shape;425;p20"/>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426" name="Google Shape;426;p20"/>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427" name="Google Shape;427;p20"/>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428" name="Google Shape;428;p20"/>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429" name="Google Shape;429;p20"/>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430" name="Google Shape;430;p20"/>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431" name="Google Shape;431;p20"/>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432" name="Google Shape;432;p20"/>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433" name="Google Shape;433;p20"/>
          <p:cNvPicPr preferRelativeResize="0"/>
          <p:nvPr/>
        </p:nvPicPr>
        <p:blipFill>
          <a:blip r:embed="rId13">
            <a:alphaModFix/>
          </a:blip>
          <a:stretch>
            <a:fillRect/>
          </a:stretch>
        </p:blipFill>
        <p:spPr>
          <a:xfrm>
            <a:off x="132812" y="5802079"/>
            <a:ext cx="776670" cy="8360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7"/>
        <p:cNvGrpSpPr/>
        <p:nvPr/>
      </p:nvGrpSpPr>
      <p:grpSpPr>
        <a:xfrm>
          <a:off x="0" y="0"/>
          <a:ext cx="0" cy="0"/>
          <a:chOff x="0" y="0"/>
          <a:chExt cx="0" cy="0"/>
        </a:xfrm>
      </p:grpSpPr>
      <p:pic>
        <p:nvPicPr>
          <p:cNvPr id="438" name="Google Shape;438;p21"/>
          <p:cNvPicPr preferRelativeResize="0"/>
          <p:nvPr/>
        </p:nvPicPr>
        <p:blipFill>
          <a:blip r:embed="rId4">
            <a:alphaModFix/>
          </a:blip>
          <a:stretch>
            <a:fillRect/>
          </a:stretch>
        </p:blipFill>
        <p:spPr>
          <a:xfrm>
            <a:off x="4535350" y="5813054"/>
            <a:ext cx="776670" cy="836067"/>
          </a:xfrm>
          <a:prstGeom prst="rect">
            <a:avLst/>
          </a:prstGeom>
          <a:noFill/>
          <a:ln>
            <a:noFill/>
          </a:ln>
        </p:spPr>
      </p:pic>
      <p:pic>
        <p:nvPicPr>
          <p:cNvPr id="439" name="Google Shape;439;p21"/>
          <p:cNvPicPr preferRelativeResize="0"/>
          <p:nvPr/>
        </p:nvPicPr>
        <p:blipFill>
          <a:blip r:embed="rId5">
            <a:alphaModFix/>
          </a:blip>
          <a:stretch>
            <a:fillRect/>
          </a:stretch>
        </p:blipFill>
        <p:spPr>
          <a:xfrm>
            <a:off x="3668450" y="5883554"/>
            <a:ext cx="776670" cy="836067"/>
          </a:xfrm>
          <a:prstGeom prst="rect">
            <a:avLst/>
          </a:prstGeom>
          <a:noFill/>
          <a:ln>
            <a:noFill/>
          </a:ln>
        </p:spPr>
      </p:pic>
      <p:pic>
        <p:nvPicPr>
          <p:cNvPr id="440" name="Google Shape;440;p21"/>
          <p:cNvPicPr preferRelativeResize="0"/>
          <p:nvPr/>
        </p:nvPicPr>
        <p:blipFill>
          <a:blip r:embed="rId6">
            <a:alphaModFix/>
          </a:blip>
          <a:stretch>
            <a:fillRect/>
          </a:stretch>
        </p:blipFill>
        <p:spPr>
          <a:xfrm>
            <a:off x="8242812" y="5883554"/>
            <a:ext cx="776670" cy="836067"/>
          </a:xfrm>
          <a:prstGeom prst="rect">
            <a:avLst/>
          </a:prstGeom>
          <a:noFill/>
          <a:ln>
            <a:noFill/>
          </a:ln>
        </p:spPr>
      </p:pic>
      <p:pic>
        <p:nvPicPr>
          <p:cNvPr id="441" name="Google Shape;441;p21"/>
          <p:cNvPicPr preferRelativeResize="0"/>
          <p:nvPr/>
        </p:nvPicPr>
        <p:blipFill>
          <a:blip r:embed="rId7">
            <a:alphaModFix/>
          </a:blip>
          <a:stretch>
            <a:fillRect/>
          </a:stretch>
        </p:blipFill>
        <p:spPr>
          <a:xfrm>
            <a:off x="2681462" y="5837329"/>
            <a:ext cx="776670" cy="836067"/>
          </a:xfrm>
          <a:prstGeom prst="rect">
            <a:avLst/>
          </a:prstGeom>
          <a:noFill/>
          <a:ln>
            <a:noFill/>
          </a:ln>
        </p:spPr>
      </p:pic>
      <p:pic>
        <p:nvPicPr>
          <p:cNvPr id="442" name="Google Shape;442;p21"/>
          <p:cNvPicPr preferRelativeResize="0"/>
          <p:nvPr/>
        </p:nvPicPr>
        <p:blipFill>
          <a:blip r:embed="rId8">
            <a:alphaModFix/>
          </a:blip>
          <a:stretch>
            <a:fillRect/>
          </a:stretch>
        </p:blipFill>
        <p:spPr>
          <a:xfrm>
            <a:off x="6980062" y="5883554"/>
            <a:ext cx="776670" cy="836067"/>
          </a:xfrm>
          <a:prstGeom prst="rect">
            <a:avLst/>
          </a:prstGeom>
          <a:noFill/>
          <a:ln>
            <a:noFill/>
          </a:ln>
        </p:spPr>
      </p:pic>
      <p:pic>
        <p:nvPicPr>
          <p:cNvPr id="443" name="Google Shape;443;p21"/>
          <p:cNvPicPr preferRelativeResize="0"/>
          <p:nvPr/>
        </p:nvPicPr>
        <p:blipFill>
          <a:blip r:embed="rId9">
            <a:alphaModFix/>
          </a:blip>
          <a:stretch>
            <a:fillRect/>
          </a:stretch>
        </p:blipFill>
        <p:spPr>
          <a:xfrm>
            <a:off x="1904787" y="5813054"/>
            <a:ext cx="776670" cy="836067"/>
          </a:xfrm>
          <a:prstGeom prst="rect">
            <a:avLst/>
          </a:prstGeom>
          <a:noFill/>
          <a:ln>
            <a:noFill/>
          </a:ln>
        </p:spPr>
      </p:pic>
      <p:pic>
        <p:nvPicPr>
          <p:cNvPr id="444" name="Google Shape;444;p21"/>
          <p:cNvPicPr preferRelativeResize="0"/>
          <p:nvPr/>
        </p:nvPicPr>
        <p:blipFill>
          <a:blip r:embed="rId10">
            <a:alphaModFix/>
          </a:blip>
          <a:stretch>
            <a:fillRect/>
          </a:stretch>
        </p:blipFill>
        <p:spPr>
          <a:xfrm>
            <a:off x="6161362" y="5883554"/>
            <a:ext cx="776670" cy="836067"/>
          </a:xfrm>
          <a:prstGeom prst="rect">
            <a:avLst/>
          </a:prstGeom>
          <a:noFill/>
          <a:ln>
            <a:noFill/>
          </a:ln>
        </p:spPr>
      </p:pic>
      <p:pic>
        <p:nvPicPr>
          <p:cNvPr id="445" name="Google Shape;445;p21"/>
          <p:cNvPicPr preferRelativeResize="0"/>
          <p:nvPr/>
        </p:nvPicPr>
        <p:blipFill>
          <a:blip r:embed="rId11">
            <a:alphaModFix/>
          </a:blip>
          <a:stretch>
            <a:fillRect/>
          </a:stretch>
        </p:blipFill>
        <p:spPr>
          <a:xfrm>
            <a:off x="1053837" y="5813054"/>
            <a:ext cx="776670" cy="836067"/>
          </a:xfrm>
          <a:prstGeom prst="rect">
            <a:avLst/>
          </a:prstGeom>
          <a:noFill/>
          <a:ln>
            <a:noFill/>
          </a:ln>
        </p:spPr>
      </p:pic>
      <p:pic>
        <p:nvPicPr>
          <p:cNvPr id="446" name="Google Shape;446;p21"/>
          <p:cNvPicPr preferRelativeResize="0"/>
          <p:nvPr/>
        </p:nvPicPr>
        <p:blipFill>
          <a:blip r:embed="rId12">
            <a:alphaModFix/>
          </a:blip>
          <a:stretch>
            <a:fillRect/>
          </a:stretch>
        </p:blipFill>
        <p:spPr>
          <a:xfrm>
            <a:off x="5342650" y="5837329"/>
            <a:ext cx="776670" cy="836067"/>
          </a:xfrm>
          <a:prstGeom prst="rect">
            <a:avLst/>
          </a:prstGeom>
          <a:noFill/>
          <a:ln>
            <a:noFill/>
          </a:ln>
        </p:spPr>
      </p:pic>
      <p:pic>
        <p:nvPicPr>
          <p:cNvPr id="447" name="Google Shape;447;p21"/>
          <p:cNvPicPr preferRelativeResize="0"/>
          <p:nvPr/>
        </p:nvPicPr>
        <p:blipFill>
          <a:blip r:embed="rId13">
            <a:alphaModFix/>
          </a:blip>
          <a:stretch>
            <a:fillRect/>
          </a:stretch>
        </p:blipFill>
        <p:spPr>
          <a:xfrm>
            <a:off x="141112" y="5813054"/>
            <a:ext cx="776670" cy="836067"/>
          </a:xfrm>
          <a:prstGeom prst="rect">
            <a:avLst/>
          </a:prstGeom>
          <a:noFill/>
          <a:ln>
            <a:noFill/>
          </a:ln>
        </p:spPr>
      </p:pic>
      <p:pic>
        <p:nvPicPr>
          <p:cNvPr id="448" name="Google Shape;448;p21"/>
          <p:cNvPicPr preferRelativeResize="0"/>
          <p:nvPr/>
        </p:nvPicPr>
        <p:blipFill>
          <a:blip r:embed="rId4">
            <a:alphaModFix/>
          </a:blip>
          <a:stretch>
            <a:fillRect/>
          </a:stretch>
        </p:blipFill>
        <p:spPr>
          <a:xfrm>
            <a:off x="4527062" y="5802079"/>
            <a:ext cx="776670" cy="836067"/>
          </a:xfrm>
          <a:prstGeom prst="rect">
            <a:avLst/>
          </a:prstGeom>
          <a:noFill/>
          <a:ln>
            <a:noFill/>
          </a:ln>
        </p:spPr>
      </p:pic>
      <p:pic>
        <p:nvPicPr>
          <p:cNvPr id="449" name="Google Shape;449;p21"/>
          <p:cNvPicPr preferRelativeResize="0"/>
          <p:nvPr/>
        </p:nvPicPr>
        <p:blipFill>
          <a:blip r:embed="rId5">
            <a:alphaModFix/>
          </a:blip>
          <a:stretch>
            <a:fillRect/>
          </a:stretch>
        </p:blipFill>
        <p:spPr>
          <a:xfrm>
            <a:off x="3660162" y="5872579"/>
            <a:ext cx="776670" cy="836067"/>
          </a:xfrm>
          <a:prstGeom prst="rect">
            <a:avLst/>
          </a:prstGeom>
          <a:noFill/>
          <a:ln>
            <a:noFill/>
          </a:ln>
        </p:spPr>
      </p:pic>
      <p:pic>
        <p:nvPicPr>
          <p:cNvPr id="450" name="Google Shape;450;p21"/>
          <p:cNvPicPr preferRelativeResize="0"/>
          <p:nvPr/>
        </p:nvPicPr>
        <p:blipFill>
          <a:blip r:embed="rId6">
            <a:alphaModFix/>
          </a:blip>
          <a:stretch>
            <a:fillRect/>
          </a:stretch>
        </p:blipFill>
        <p:spPr>
          <a:xfrm>
            <a:off x="8234525" y="5872579"/>
            <a:ext cx="776670" cy="836067"/>
          </a:xfrm>
          <a:prstGeom prst="rect">
            <a:avLst/>
          </a:prstGeom>
          <a:noFill/>
          <a:ln>
            <a:noFill/>
          </a:ln>
        </p:spPr>
      </p:pic>
      <p:pic>
        <p:nvPicPr>
          <p:cNvPr id="451" name="Google Shape;451;p21"/>
          <p:cNvPicPr preferRelativeResize="0"/>
          <p:nvPr/>
        </p:nvPicPr>
        <p:blipFill>
          <a:blip r:embed="rId7">
            <a:alphaModFix/>
          </a:blip>
          <a:stretch>
            <a:fillRect/>
          </a:stretch>
        </p:blipFill>
        <p:spPr>
          <a:xfrm>
            <a:off x="2673175" y="5826354"/>
            <a:ext cx="776670" cy="836067"/>
          </a:xfrm>
          <a:prstGeom prst="rect">
            <a:avLst/>
          </a:prstGeom>
          <a:noFill/>
          <a:ln>
            <a:noFill/>
          </a:ln>
        </p:spPr>
      </p:pic>
      <p:pic>
        <p:nvPicPr>
          <p:cNvPr id="452" name="Google Shape;452;p21"/>
          <p:cNvPicPr preferRelativeResize="0"/>
          <p:nvPr/>
        </p:nvPicPr>
        <p:blipFill>
          <a:blip r:embed="rId8">
            <a:alphaModFix/>
          </a:blip>
          <a:stretch>
            <a:fillRect/>
          </a:stretch>
        </p:blipFill>
        <p:spPr>
          <a:xfrm>
            <a:off x="6971775" y="5872579"/>
            <a:ext cx="776670" cy="836067"/>
          </a:xfrm>
          <a:prstGeom prst="rect">
            <a:avLst/>
          </a:prstGeom>
          <a:noFill/>
          <a:ln>
            <a:noFill/>
          </a:ln>
        </p:spPr>
      </p:pic>
      <p:pic>
        <p:nvPicPr>
          <p:cNvPr id="453" name="Google Shape;453;p21"/>
          <p:cNvPicPr preferRelativeResize="0"/>
          <p:nvPr/>
        </p:nvPicPr>
        <p:blipFill>
          <a:blip r:embed="rId9">
            <a:alphaModFix/>
          </a:blip>
          <a:stretch>
            <a:fillRect/>
          </a:stretch>
        </p:blipFill>
        <p:spPr>
          <a:xfrm>
            <a:off x="1896500" y="5802079"/>
            <a:ext cx="776670" cy="836067"/>
          </a:xfrm>
          <a:prstGeom prst="rect">
            <a:avLst/>
          </a:prstGeom>
          <a:noFill/>
          <a:ln>
            <a:noFill/>
          </a:ln>
        </p:spPr>
      </p:pic>
      <p:pic>
        <p:nvPicPr>
          <p:cNvPr id="454" name="Google Shape;454;p21"/>
          <p:cNvPicPr preferRelativeResize="0"/>
          <p:nvPr/>
        </p:nvPicPr>
        <p:blipFill>
          <a:blip r:embed="rId10">
            <a:alphaModFix/>
          </a:blip>
          <a:stretch>
            <a:fillRect/>
          </a:stretch>
        </p:blipFill>
        <p:spPr>
          <a:xfrm>
            <a:off x="6153075" y="5872579"/>
            <a:ext cx="776670" cy="836067"/>
          </a:xfrm>
          <a:prstGeom prst="rect">
            <a:avLst/>
          </a:prstGeom>
          <a:noFill/>
          <a:ln>
            <a:noFill/>
          </a:ln>
        </p:spPr>
      </p:pic>
      <p:pic>
        <p:nvPicPr>
          <p:cNvPr id="455" name="Google Shape;455;p21"/>
          <p:cNvPicPr preferRelativeResize="0"/>
          <p:nvPr/>
        </p:nvPicPr>
        <p:blipFill>
          <a:blip r:embed="rId11">
            <a:alphaModFix/>
          </a:blip>
          <a:stretch>
            <a:fillRect/>
          </a:stretch>
        </p:blipFill>
        <p:spPr>
          <a:xfrm>
            <a:off x="1045550" y="5802079"/>
            <a:ext cx="776670" cy="836067"/>
          </a:xfrm>
          <a:prstGeom prst="rect">
            <a:avLst/>
          </a:prstGeom>
          <a:noFill/>
          <a:ln>
            <a:noFill/>
          </a:ln>
        </p:spPr>
      </p:pic>
      <p:pic>
        <p:nvPicPr>
          <p:cNvPr id="456" name="Google Shape;456;p21"/>
          <p:cNvPicPr preferRelativeResize="0"/>
          <p:nvPr/>
        </p:nvPicPr>
        <p:blipFill>
          <a:blip r:embed="rId12">
            <a:alphaModFix/>
          </a:blip>
          <a:stretch>
            <a:fillRect/>
          </a:stretch>
        </p:blipFill>
        <p:spPr>
          <a:xfrm>
            <a:off x="5334362" y="5826354"/>
            <a:ext cx="776670" cy="836067"/>
          </a:xfrm>
          <a:prstGeom prst="rect">
            <a:avLst/>
          </a:prstGeom>
          <a:noFill/>
          <a:ln>
            <a:noFill/>
          </a:ln>
        </p:spPr>
      </p:pic>
      <p:pic>
        <p:nvPicPr>
          <p:cNvPr id="457" name="Google Shape;457;p21"/>
          <p:cNvPicPr preferRelativeResize="0"/>
          <p:nvPr/>
        </p:nvPicPr>
        <p:blipFill>
          <a:blip r:embed="rId13">
            <a:alphaModFix/>
          </a:blip>
          <a:stretch>
            <a:fillRect/>
          </a:stretch>
        </p:blipFill>
        <p:spPr>
          <a:xfrm>
            <a:off x="132825" y="5802079"/>
            <a:ext cx="776670" cy="836067"/>
          </a:xfrm>
          <a:prstGeom prst="rect">
            <a:avLst/>
          </a:prstGeom>
          <a:noFill/>
          <a:ln>
            <a:noFill/>
          </a:ln>
        </p:spPr>
      </p:pic>
      <p:pic>
        <p:nvPicPr>
          <p:cNvPr id="458" name="Google Shape;458;p21"/>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459" name="Google Shape;459;p21"/>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460" name="Google Shape;460;p21"/>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461" name="Google Shape;461;p21"/>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462" name="Google Shape;462;p21"/>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463" name="Google Shape;463;p21"/>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464" name="Google Shape;464;p21"/>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465" name="Google Shape;465;p21"/>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466" name="Google Shape;466;p21"/>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467" name="Google Shape;467;p21"/>
          <p:cNvPicPr preferRelativeResize="0"/>
          <p:nvPr/>
        </p:nvPicPr>
        <p:blipFill>
          <a:blip r:embed="rId13">
            <a:alphaModFix/>
          </a:blip>
          <a:stretch>
            <a:fillRect/>
          </a:stretch>
        </p:blipFill>
        <p:spPr>
          <a:xfrm>
            <a:off x="132812" y="5802079"/>
            <a:ext cx="776670" cy="836067"/>
          </a:xfrm>
          <a:prstGeom prst="rect">
            <a:avLst/>
          </a:prstGeom>
          <a:noFill/>
          <a:ln>
            <a:noFill/>
          </a:ln>
        </p:spPr>
      </p:pic>
      <p:pic>
        <p:nvPicPr>
          <p:cNvPr id="468" name="Google Shape;468;p21"/>
          <p:cNvPicPr preferRelativeResize="0"/>
          <p:nvPr/>
        </p:nvPicPr>
        <p:blipFill>
          <a:blip r:embed="rId4">
            <a:alphaModFix/>
          </a:blip>
          <a:stretch>
            <a:fillRect/>
          </a:stretch>
        </p:blipFill>
        <p:spPr>
          <a:xfrm>
            <a:off x="4527050" y="5802079"/>
            <a:ext cx="776670" cy="836067"/>
          </a:xfrm>
          <a:prstGeom prst="rect">
            <a:avLst/>
          </a:prstGeom>
          <a:noFill/>
          <a:ln>
            <a:noFill/>
          </a:ln>
        </p:spPr>
      </p:pic>
      <p:pic>
        <p:nvPicPr>
          <p:cNvPr id="469" name="Google Shape;469;p21"/>
          <p:cNvPicPr preferRelativeResize="0"/>
          <p:nvPr/>
        </p:nvPicPr>
        <p:blipFill>
          <a:blip r:embed="rId5">
            <a:alphaModFix/>
          </a:blip>
          <a:stretch>
            <a:fillRect/>
          </a:stretch>
        </p:blipFill>
        <p:spPr>
          <a:xfrm>
            <a:off x="3660150" y="5872579"/>
            <a:ext cx="776670" cy="836067"/>
          </a:xfrm>
          <a:prstGeom prst="rect">
            <a:avLst/>
          </a:prstGeom>
          <a:noFill/>
          <a:ln>
            <a:noFill/>
          </a:ln>
        </p:spPr>
      </p:pic>
      <p:pic>
        <p:nvPicPr>
          <p:cNvPr id="470" name="Google Shape;470;p21"/>
          <p:cNvPicPr preferRelativeResize="0"/>
          <p:nvPr/>
        </p:nvPicPr>
        <p:blipFill>
          <a:blip r:embed="rId6">
            <a:alphaModFix/>
          </a:blip>
          <a:stretch>
            <a:fillRect/>
          </a:stretch>
        </p:blipFill>
        <p:spPr>
          <a:xfrm>
            <a:off x="8234512" y="5872579"/>
            <a:ext cx="776670" cy="836067"/>
          </a:xfrm>
          <a:prstGeom prst="rect">
            <a:avLst/>
          </a:prstGeom>
          <a:noFill/>
          <a:ln>
            <a:noFill/>
          </a:ln>
        </p:spPr>
      </p:pic>
      <p:pic>
        <p:nvPicPr>
          <p:cNvPr id="471" name="Google Shape;471;p21"/>
          <p:cNvPicPr preferRelativeResize="0"/>
          <p:nvPr/>
        </p:nvPicPr>
        <p:blipFill>
          <a:blip r:embed="rId7">
            <a:alphaModFix/>
          </a:blip>
          <a:stretch>
            <a:fillRect/>
          </a:stretch>
        </p:blipFill>
        <p:spPr>
          <a:xfrm>
            <a:off x="2673162" y="5826354"/>
            <a:ext cx="776670" cy="836067"/>
          </a:xfrm>
          <a:prstGeom prst="rect">
            <a:avLst/>
          </a:prstGeom>
          <a:noFill/>
          <a:ln>
            <a:noFill/>
          </a:ln>
        </p:spPr>
      </p:pic>
      <p:pic>
        <p:nvPicPr>
          <p:cNvPr id="472" name="Google Shape;472;p21"/>
          <p:cNvPicPr preferRelativeResize="0"/>
          <p:nvPr/>
        </p:nvPicPr>
        <p:blipFill>
          <a:blip r:embed="rId8">
            <a:alphaModFix/>
          </a:blip>
          <a:stretch>
            <a:fillRect/>
          </a:stretch>
        </p:blipFill>
        <p:spPr>
          <a:xfrm>
            <a:off x="6971762" y="5872579"/>
            <a:ext cx="776670" cy="836067"/>
          </a:xfrm>
          <a:prstGeom prst="rect">
            <a:avLst/>
          </a:prstGeom>
          <a:noFill/>
          <a:ln>
            <a:noFill/>
          </a:ln>
        </p:spPr>
      </p:pic>
      <p:pic>
        <p:nvPicPr>
          <p:cNvPr id="473" name="Google Shape;473;p21"/>
          <p:cNvPicPr preferRelativeResize="0"/>
          <p:nvPr/>
        </p:nvPicPr>
        <p:blipFill>
          <a:blip r:embed="rId9">
            <a:alphaModFix/>
          </a:blip>
          <a:stretch>
            <a:fillRect/>
          </a:stretch>
        </p:blipFill>
        <p:spPr>
          <a:xfrm>
            <a:off x="1896487" y="5802079"/>
            <a:ext cx="776670" cy="836067"/>
          </a:xfrm>
          <a:prstGeom prst="rect">
            <a:avLst/>
          </a:prstGeom>
          <a:noFill/>
          <a:ln>
            <a:noFill/>
          </a:ln>
        </p:spPr>
      </p:pic>
      <p:pic>
        <p:nvPicPr>
          <p:cNvPr id="474" name="Google Shape;474;p21"/>
          <p:cNvPicPr preferRelativeResize="0"/>
          <p:nvPr/>
        </p:nvPicPr>
        <p:blipFill>
          <a:blip r:embed="rId10">
            <a:alphaModFix/>
          </a:blip>
          <a:stretch>
            <a:fillRect/>
          </a:stretch>
        </p:blipFill>
        <p:spPr>
          <a:xfrm>
            <a:off x="6153062" y="5872579"/>
            <a:ext cx="776670" cy="836067"/>
          </a:xfrm>
          <a:prstGeom prst="rect">
            <a:avLst/>
          </a:prstGeom>
          <a:noFill/>
          <a:ln>
            <a:noFill/>
          </a:ln>
        </p:spPr>
      </p:pic>
      <p:pic>
        <p:nvPicPr>
          <p:cNvPr id="475" name="Google Shape;475;p21"/>
          <p:cNvPicPr preferRelativeResize="0"/>
          <p:nvPr/>
        </p:nvPicPr>
        <p:blipFill>
          <a:blip r:embed="rId11">
            <a:alphaModFix/>
          </a:blip>
          <a:stretch>
            <a:fillRect/>
          </a:stretch>
        </p:blipFill>
        <p:spPr>
          <a:xfrm>
            <a:off x="1045537" y="5802079"/>
            <a:ext cx="776670" cy="836067"/>
          </a:xfrm>
          <a:prstGeom prst="rect">
            <a:avLst/>
          </a:prstGeom>
          <a:noFill/>
          <a:ln>
            <a:noFill/>
          </a:ln>
        </p:spPr>
      </p:pic>
      <p:pic>
        <p:nvPicPr>
          <p:cNvPr id="476" name="Google Shape;476;p21"/>
          <p:cNvPicPr preferRelativeResize="0"/>
          <p:nvPr/>
        </p:nvPicPr>
        <p:blipFill>
          <a:blip r:embed="rId12">
            <a:alphaModFix/>
          </a:blip>
          <a:stretch>
            <a:fillRect/>
          </a:stretch>
        </p:blipFill>
        <p:spPr>
          <a:xfrm>
            <a:off x="5334350" y="5826354"/>
            <a:ext cx="776670" cy="836067"/>
          </a:xfrm>
          <a:prstGeom prst="rect">
            <a:avLst/>
          </a:prstGeom>
          <a:noFill/>
          <a:ln>
            <a:noFill/>
          </a:ln>
        </p:spPr>
      </p:pic>
      <p:pic>
        <p:nvPicPr>
          <p:cNvPr id="477" name="Google Shape;477;p21"/>
          <p:cNvPicPr preferRelativeResize="0"/>
          <p:nvPr/>
        </p:nvPicPr>
        <p:blipFill>
          <a:blip r:embed="rId13">
            <a:alphaModFix/>
          </a:blip>
          <a:stretch>
            <a:fillRect/>
          </a:stretch>
        </p:blipFill>
        <p:spPr>
          <a:xfrm>
            <a:off x="132812" y="5802079"/>
            <a:ext cx="776670" cy="836067"/>
          </a:xfrm>
          <a:prstGeom prst="rect">
            <a:avLst/>
          </a:prstGeom>
          <a:noFill/>
          <a:ln>
            <a:noFill/>
          </a:ln>
        </p:spPr>
      </p:pic>
      <p:pic>
        <p:nvPicPr>
          <p:cNvPr id="478" name="Google Shape;478;p21"/>
          <p:cNvPicPr preferRelativeResize="0"/>
          <p:nvPr/>
        </p:nvPicPr>
        <p:blipFill>
          <a:blip r:embed="rId13">
            <a:alphaModFix/>
          </a:blip>
          <a:stretch>
            <a:fillRect/>
          </a:stretch>
        </p:blipFill>
        <p:spPr>
          <a:xfrm>
            <a:off x="132812" y="5842817"/>
            <a:ext cx="776670" cy="836067"/>
          </a:xfrm>
          <a:prstGeom prst="rect">
            <a:avLst/>
          </a:prstGeom>
          <a:noFill/>
          <a:ln>
            <a:noFill/>
          </a:ln>
        </p:spPr>
      </p:pic>
      <p:pic>
        <p:nvPicPr>
          <p:cNvPr id="479" name="Google Shape;479;p21"/>
          <p:cNvPicPr preferRelativeResize="0"/>
          <p:nvPr/>
        </p:nvPicPr>
        <p:blipFill>
          <a:blip r:embed="rId13">
            <a:alphaModFix/>
          </a:blip>
          <a:stretch>
            <a:fillRect/>
          </a:stretch>
        </p:blipFill>
        <p:spPr>
          <a:xfrm>
            <a:off x="124525" y="5831842"/>
            <a:ext cx="776670" cy="836067"/>
          </a:xfrm>
          <a:prstGeom prst="rect">
            <a:avLst/>
          </a:prstGeom>
          <a:noFill/>
          <a:ln>
            <a:noFill/>
          </a:ln>
        </p:spPr>
      </p:pic>
      <p:pic>
        <p:nvPicPr>
          <p:cNvPr id="480" name="Google Shape;480;p21"/>
          <p:cNvPicPr preferRelativeResize="0"/>
          <p:nvPr/>
        </p:nvPicPr>
        <p:blipFill>
          <a:blip r:embed="rId13">
            <a:alphaModFix/>
          </a:blip>
          <a:stretch>
            <a:fillRect/>
          </a:stretch>
        </p:blipFill>
        <p:spPr>
          <a:xfrm>
            <a:off x="124512" y="5831842"/>
            <a:ext cx="776670" cy="836067"/>
          </a:xfrm>
          <a:prstGeom prst="rect">
            <a:avLst/>
          </a:prstGeom>
          <a:noFill/>
          <a:ln>
            <a:noFill/>
          </a:ln>
        </p:spPr>
      </p:pic>
      <p:pic>
        <p:nvPicPr>
          <p:cNvPr id="481" name="Google Shape;481;p21"/>
          <p:cNvPicPr preferRelativeResize="0"/>
          <p:nvPr/>
        </p:nvPicPr>
        <p:blipFill>
          <a:blip r:embed="rId13">
            <a:alphaModFix/>
          </a:blip>
          <a:stretch>
            <a:fillRect/>
          </a:stretch>
        </p:blipFill>
        <p:spPr>
          <a:xfrm>
            <a:off x="124512" y="5831842"/>
            <a:ext cx="776670" cy="83606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1177</Words>
  <Application>Microsoft Office PowerPoint</Application>
  <PresentationFormat>On-screen Show (4:3)</PresentationFormat>
  <Paragraphs>437</Paragraphs>
  <Slides>36</Slides>
  <Notes>36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36</vt:i4>
      </vt:variant>
    </vt:vector>
  </HeadingPairs>
  <TitlesOfParts>
    <vt:vector size="38"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KBevill</dc:creator>
  <cp:lastModifiedBy>KBevill</cp:lastModifiedBy>
  <cp:revision>1</cp:revision>
  <dcterms:modified xsi:type="dcterms:W3CDTF">2019-01-07T20:59:32Z</dcterms:modified>
</cp:coreProperties>
</file>