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FA7EF9-ECF6-4A61-AA24-DD1C025D8B90}">
  <a:tblStyle styleId="{B1FA7EF9-ECF6-4A61-AA24-DD1C025D8B9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12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c362447a4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2c362447a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c362447a4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2c362447a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2c362447a4_0_4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2c362447a4_0_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2c362447a4_0_4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2c362447a4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2c362447a4_0_4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2c362447a4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2c362447a4_0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2c362447a4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2c362447a4_0_5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2c362447a4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2c362447a4_0_5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2c362447a4_0_5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2c362447a4_0_5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2c362447a4_0_5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2c362447a4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2c362447a4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2c362447a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2c362447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2c362447a4_0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2c362447a4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2c362447a4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2c362447a4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2c362447a4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2c362447a4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2c362447a4_0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2c362447a4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2c362447a4_0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2c362447a4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2c362447a4_0_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 name="Google Shape;632;g2c362447a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2c362447a4_0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2c362447a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2c362447a4_0_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2c362447a4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2c362447a4_0_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2c362447a4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2c362447a4_0_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2c362447a4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c362447a4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c362447a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2c362447a4_0_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2c362447a4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2c362447a4_0_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2c362447a4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2c362447a4_0_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 name="Google Shape;677;g2c362447a4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2c362447a4_0_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2c362447a4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2c362447a4_0_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2c362447a4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2c362447a4_0_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 name="Google Shape;693;g2c362447a4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2c27ceb70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 name="Google Shape;704;g2c27ceb7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2c27ceb703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2c27ceb70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2c27ceb703_0_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2c27ceb703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2c362447a4_0_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3" name="Google Shape;833;g2c362447a4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c362447a4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c362447a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2c362447a4_0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2c362447a4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c362447a4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c362447a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c362447a4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2c362447a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c362447a4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2c362447a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c362447a4_0_3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2c362447a4_0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c362447a4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2c362447a4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1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78.png"/><Relationship Id="rId4" Type="http://schemas.openxmlformats.org/officeDocument/2006/relationships/image" Target="../media/image77.png"/></Relationships>
</file>

<file path=ppt/slides/_rels/slide1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78.png"/><Relationship Id="rId4" Type="http://schemas.openxmlformats.org/officeDocument/2006/relationships/image" Target="../media/image77.png"/></Relationships>
</file>

<file path=ppt/slides/_rels/slide1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78.png"/><Relationship Id="rId4" Type="http://schemas.openxmlformats.org/officeDocument/2006/relationships/image" Target="../media/image77.png"/></Relationships>
</file>

<file path=ppt/slides/_rels/slide14.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png"/><Relationship Id="rId17" Type="http://schemas.openxmlformats.org/officeDocument/2006/relationships/image" Target="../media/image93.png"/><Relationship Id="rId2" Type="http://schemas.openxmlformats.org/officeDocument/2006/relationships/notesSlide" Target="../notesSlides/notesSlide14.xml"/><Relationship Id="rId16" Type="http://schemas.openxmlformats.org/officeDocument/2006/relationships/image" Target="../media/image92.png"/><Relationship Id="rId1" Type="http://schemas.openxmlformats.org/officeDocument/2006/relationships/slideLayout" Target="../slideLayouts/slideLayout11.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png"/><Relationship Id="rId15" Type="http://schemas.openxmlformats.org/officeDocument/2006/relationships/image" Target="../media/image91.pn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png"/><Relationship Id="rId14" Type="http://schemas.openxmlformats.org/officeDocument/2006/relationships/image" Target="../media/image90.png"/></Relationships>
</file>

<file path=ppt/slides/_rels/slide15.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4.png"/><Relationship Id="rId3" Type="http://schemas.openxmlformats.org/officeDocument/2006/relationships/image" Target="../media/image94.png"/><Relationship Id="rId7" Type="http://schemas.openxmlformats.org/officeDocument/2006/relationships/image" Target="../media/image98.png"/><Relationship Id="rId12" Type="http://schemas.openxmlformats.org/officeDocument/2006/relationships/image" Target="../media/image103.png"/><Relationship Id="rId17" Type="http://schemas.openxmlformats.org/officeDocument/2006/relationships/image" Target="../media/image108.png"/><Relationship Id="rId2" Type="http://schemas.openxmlformats.org/officeDocument/2006/relationships/notesSlide" Target="../notesSlides/notesSlide15.xml"/><Relationship Id="rId16" Type="http://schemas.openxmlformats.org/officeDocument/2006/relationships/image" Target="../media/image107.png"/><Relationship Id="rId1" Type="http://schemas.openxmlformats.org/officeDocument/2006/relationships/slideLayout" Target="../slideLayouts/slideLayout11.xml"/><Relationship Id="rId6" Type="http://schemas.openxmlformats.org/officeDocument/2006/relationships/image" Target="../media/image97.png"/><Relationship Id="rId11" Type="http://schemas.openxmlformats.org/officeDocument/2006/relationships/image" Target="../media/image102.png"/><Relationship Id="rId5" Type="http://schemas.openxmlformats.org/officeDocument/2006/relationships/image" Target="../media/image96.png"/><Relationship Id="rId15" Type="http://schemas.openxmlformats.org/officeDocument/2006/relationships/image" Target="../media/image106.png"/><Relationship Id="rId10" Type="http://schemas.openxmlformats.org/officeDocument/2006/relationships/image" Target="../media/image101.png"/><Relationship Id="rId4" Type="http://schemas.openxmlformats.org/officeDocument/2006/relationships/image" Target="../media/image95.png"/><Relationship Id="rId9" Type="http://schemas.openxmlformats.org/officeDocument/2006/relationships/image" Target="../media/image100.png"/><Relationship Id="rId14" Type="http://schemas.openxmlformats.org/officeDocument/2006/relationships/image" Target="../media/image105.png"/></Relationships>
</file>

<file path=ppt/slides/_rels/slide16.xml.rels><?xml version="1.0" encoding="UTF-8" standalone="yes"?>
<Relationships xmlns="http://schemas.openxmlformats.org/package/2006/relationships"><Relationship Id="rId8" Type="http://schemas.openxmlformats.org/officeDocument/2006/relationships/image" Target="../media/image113.png"/><Relationship Id="rId13" Type="http://schemas.openxmlformats.org/officeDocument/2006/relationships/image" Target="../media/image118.png"/><Relationship Id="rId3" Type="http://schemas.openxmlformats.org/officeDocument/2006/relationships/image" Target="../media/image79.png"/><Relationship Id="rId7" Type="http://schemas.openxmlformats.org/officeDocument/2006/relationships/image" Target="../media/image112.png"/><Relationship Id="rId12" Type="http://schemas.openxmlformats.org/officeDocument/2006/relationships/image" Target="../media/image117.png"/><Relationship Id="rId17" Type="http://schemas.openxmlformats.org/officeDocument/2006/relationships/image" Target="../media/image122.png"/><Relationship Id="rId2" Type="http://schemas.openxmlformats.org/officeDocument/2006/relationships/notesSlide" Target="../notesSlides/notesSlide16.xml"/><Relationship Id="rId16" Type="http://schemas.openxmlformats.org/officeDocument/2006/relationships/image" Target="../media/image121.png"/><Relationship Id="rId1" Type="http://schemas.openxmlformats.org/officeDocument/2006/relationships/slideLayout" Target="../slideLayouts/slideLayout11.xml"/><Relationship Id="rId6" Type="http://schemas.openxmlformats.org/officeDocument/2006/relationships/image" Target="../media/image111.png"/><Relationship Id="rId11" Type="http://schemas.openxmlformats.org/officeDocument/2006/relationships/image" Target="../media/image116.png"/><Relationship Id="rId5" Type="http://schemas.openxmlformats.org/officeDocument/2006/relationships/image" Target="../media/image110.png"/><Relationship Id="rId15" Type="http://schemas.openxmlformats.org/officeDocument/2006/relationships/image" Target="../media/image120.png"/><Relationship Id="rId10" Type="http://schemas.openxmlformats.org/officeDocument/2006/relationships/image" Target="../media/image115.png"/><Relationship Id="rId4" Type="http://schemas.openxmlformats.org/officeDocument/2006/relationships/image" Target="../media/image109.png"/><Relationship Id="rId9" Type="http://schemas.openxmlformats.org/officeDocument/2006/relationships/image" Target="../media/image114.png"/><Relationship Id="rId14" Type="http://schemas.openxmlformats.org/officeDocument/2006/relationships/image" Target="../media/image119.png"/></Relationships>
</file>

<file path=ppt/slides/_rels/slide17.xml.rels><?xml version="1.0" encoding="UTF-8" standalone="yes"?>
<Relationships xmlns="http://schemas.openxmlformats.org/package/2006/relationships"><Relationship Id="rId8" Type="http://schemas.openxmlformats.org/officeDocument/2006/relationships/image" Target="../media/image127.png"/><Relationship Id="rId13" Type="http://schemas.openxmlformats.org/officeDocument/2006/relationships/image" Target="../media/image132.png"/><Relationship Id="rId3" Type="http://schemas.openxmlformats.org/officeDocument/2006/relationships/image" Target="../media/image79.png"/><Relationship Id="rId7" Type="http://schemas.openxmlformats.org/officeDocument/2006/relationships/image" Target="../media/image126.png"/><Relationship Id="rId12" Type="http://schemas.openxmlformats.org/officeDocument/2006/relationships/image" Target="../media/image131.png"/><Relationship Id="rId17" Type="http://schemas.openxmlformats.org/officeDocument/2006/relationships/image" Target="../media/image136.png"/><Relationship Id="rId2" Type="http://schemas.openxmlformats.org/officeDocument/2006/relationships/notesSlide" Target="../notesSlides/notesSlide17.xml"/><Relationship Id="rId16" Type="http://schemas.openxmlformats.org/officeDocument/2006/relationships/image" Target="../media/image135.png"/><Relationship Id="rId1" Type="http://schemas.openxmlformats.org/officeDocument/2006/relationships/slideLayout" Target="../slideLayouts/slideLayout11.xml"/><Relationship Id="rId6" Type="http://schemas.openxmlformats.org/officeDocument/2006/relationships/image" Target="../media/image125.png"/><Relationship Id="rId11" Type="http://schemas.openxmlformats.org/officeDocument/2006/relationships/image" Target="../media/image130.png"/><Relationship Id="rId5" Type="http://schemas.openxmlformats.org/officeDocument/2006/relationships/image" Target="../media/image124.png"/><Relationship Id="rId15" Type="http://schemas.openxmlformats.org/officeDocument/2006/relationships/image" Target="../media/image134.png"/><Relationship Id="rId10" Type="http://schemas.openxmlformats.org/officeDocument/2006/relationships/image" Target="../media/image129.png"/><Relationship Id="rId4" Type="http://schemas.openxmlformats.org/officeDocument/2006/relationships/image" Target="../media/image123.png"/><Relationship Id="rId9" Type="http://schemas.openxmlformats.org/officeDocument/2006/relationships/image" Target="../media/image128.png"/><Relationship Id="rId14" Type="http://schemas.openxmlformats.org/officeDocument/2006/relationships/image" Target="../media/image133.png"/></Relationships>
</file>

<file path=ppt/slides/_rels/slide18.xml.rels><?xml version="1.0" encoding="UTF-8" standalone="yes"?>
<Relationships xmlns="http://schemas.openxmlformats.org/package/2006/relationships"><Relationship Id="rId8" Type="http://schemas.openxmlformats.org/officeDocument/2006/relationships/image" Target="../media/image141.png"/><Relationship Id="rId13" Type="http://schemas.openxmlformats.org/officeDocument/2006/relationships/image" Target="../media/image146.png"/><Relationship Id="rId3" Type="http://schemas.openxmlformats.org/officeDocument/2006/relationships/image" Target="../media/image79.png"/><Relationship Id="rId7" Type="http://schemas.openxmlformats.org/officeDocument/2006/relationships/image" Target="../media/image140.png"/><Relationship Id="rId12" Type="http://schemas.openxmlformats.org/officeDocument/2006/relationships/image" Target="../media/image145.png"/><Relationship Id="rId17" Type="http://schemas.openxmlformats.org/officeDocument/2006/relationships/image" Target="../media/image150.png"/><Relationship Id="rId2" Type="http://schemas.openxmlformats.org/officeDocument/2006/relationships/notesSlide" Target="../notesSlides/notesSlide18.xml"/><Relationship Id="rId16" Type="http://schemas.openxmlformats.org/officeDocument/2006/relationships/image" Target="../media/image149.png"/><Relationship Id="rId1" Type="http://schemas.openxmlformats.org/officeDocument/2006/relationships/slideLayout" Target="../slideLayouts/slideLayout11.xml"/><Relationship Id="rId6" Type="http://schemas.openxmlformats.org/officeDocument/2006/relationships/image" Target="../media/image139.png"/><Relationship Id="rId11" Type="http://schemas.openxmlformats.org/officeDocument/2006/relationships/image" Target="../media/image144.png"/><Relationship Id="rId5" Type="http://schemas.openxmlformats.org/officeDocument/2006/relationships/image" Target="../media/image138.png"/><Relationship Id="rId15" Type="http://schemas.openxmlformats.org/officeDocument/2006/relationships/image" Target="../media/image148.png"/><Relationship Id="rId10" Type="http://schemas.openxmlformats.org/officeDocument/2006/relationships/image" Target="../media/image143.png"/><Relationship Id="rId4" Type="http://schemas.openxmlformats.org/officeDocument/2006/relationships/image" Target="../media/image137.png"/><Relationship Id="rId9" Type="http://schemas.openxmlformats.org/officeDocument/2006/relationships/image" Target="../media/image142.png"/><Relationship Id="rId14" Type="http://schemas.openxmlformats.org/officeDocument/2006/relationships/image" Target="../media/image147.png"/></Relationships>
</file>

<file path=ppt/slides/_rels/slide19.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notesSlide" Target="../notesSlides/notesSlide2.xm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1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s>
</file>

<file path=ppt/slides/_rels/slide20.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8" Type="http://schemas.openxmlformats.org/officeDocument/2006/relationships/image" Target="../media/image159.png"/><Relationship Id="rId13" Type="http://schemas.openxmlformats.org/officeDocument/2006/relationships/image" Target="../media/image164.png"/><Relationship Id="rId3" Type="http://schemas.openxmlformats.org/officeDocument/2006/relationships/image" Target="../media/image154.png"/><Relationship Id="rId7" Type="http://schemas.openxmlformats.org/officeDocument/2006/relationships/image" Target="../media/image158.png"/><Relationship Id="rId12" Type="http://schemas.openxmlformats.org/officeDocument/2006/relationships/image" Target="../media/image163.pn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157.png"/><Relationship Id="rId11" Type="http://schemas.openxmlformats.org/officeDocument/2006/relationships/image" Target="../media/image162.png"/><Relationship Id="rId5" Type="http://schemas.openxmlformats.org/officeDocument/2006/relationships/image" Target="../media/image156.png"/><Relationship Id="rId15" Type="http://schemas.openxmlformats.org/officeDocument/2006/relationships/image" Target="../media/image166.png"/><Relationship Id="rId10" Type="http://schemas.openxmlformats.org/officeDocument/2006/relationships/image" Target="../media/image161.png"/><Relationship Id="rId4" Type="http://schemas.openxmlformats.org/officeDocument/2006/relationships/image" Target="../media/image155.png"/><Relationship Id="rId9" Type="http://schemas.openxmlformats.org/officeDocument/2006/relationships/image" Target="../media/image160.png"/><Relationship Id="rId14" Type="http://schemas.openxmlformats.org/officeDocument/2006/relationships/image" Target="../media/image165.png"/></Relationships>
</file>

<file path=ppt/slides/_rels/slide23.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8" Type="http://schemas.openxmlformats.org/officeDocument/2006/relationships/image" Target="../media/image176.png"/><Relationship Id="rId3" Type="http://schemas.openxmlformats.org/officeDocument/2006/relationships/image" Target="../media/image171.png"/><Relationship Id="rId7" Type="http://schemas.openxmlformats.org/officeDocument/2006/relationships/image" Target="../media/image175.png"/><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174.png"/><Relationship Id="rId11" Type="http://schemas.openxmlformats.org/officeDocument/2006/relationships/image" Target="../media/image179.png"/><Relationship Id="rId5" Type="http://schemas.openxmlformats.org/officeDocument/2006/relationships/image" Target="../media/image173.png"/><Relationship Id="rId10" Type="http://schemas.openxmlformats.org/officeDocument/2006/relationships/image" Target="../media/image178.png"/><Relationship Id="rId4" Type="http://schemas.openxmlformats.org/officeDocument/2006/relationships/image" Target="../media/image172.png"/><Relationship Id="rId9" Type="http://schemas.openxmlformats.org/officeDocument/2006/relationships/image" Target="../media/image177.png"/></Relationships>
</file>

<file path=ppt/slides/_rels/slide28.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9.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notesSlide" Target="../notesSlides/notesSlide3.xm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1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s>
</file>

<file path=ppt/slides/_rels/slide30.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hyperlink" Target="http://www.abcya.com/valentines_day_crossword_puzzle.htm"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8" Type="http://schemas.openxmlformats.org/officeDocument/2006/relationships/image" Target="../media/image193.png"/><Relationship Id="rId3" Type="http://schemas.openxmlformats.org/officeDocument/2006/relationships/image" Target="../media/image188.png"/><Relationship Id="rId7" Type="http://schemas.openxmlformats.org/officeDocument/2006/relationships/image" Target="../media/image192.png"/><Relationship Id="rId2" Type="http://schemas.openxmlformats.org/officeDocument/2006/relationships/notesSlide" Target="../notesSlides/notesSlide36.xml"/><Relationship Id="rId1" Type="http://schemas.openxmlformats.org/officeDocument/2006/relationships/slideLayout" Target="../slideLayouts/slideLayout11.xml"/><Relationship Id="rId6" Type="http://schemas.openxmlformats.org/officeDocument/2006/relationships/image" Target="../media/image191.png"/><Relationship Id="rId5" Type="http://schemas.openxmlformats.org/officeDocument/2006/relationships/image" Target="../media/image190.png"/><Relationship Id="rId4" Type="http://schemas.openxmlformats.org/officeDocument/2006/relationships/image" Target="../media/image189.png"/><Relationship Id="rId9" Type="http://schemas.openxmlformats.org/officeDocument/2006/relationships/image" Target="../media/image194.png"/></Relationships>
</file>

<file path=ppt/slides/_rels/slide37.xml.rels><?xml version="1.0" encoding="UTF-8" standalone="yes"?>
<Relationships xmlns="http://schemas.openxmlformats.org/package/2006/relationships"><Relationship Id="rId8" Type="http://schemas.openxmlformats.org/officeDocument/2006/relationships/image" Target="../media/image193.png"/><Relationship Id="rId3" Type="http://schemas.openxmlformats.org/officeDocument/2006/relationships/image" Target="../media/image195.png"/><Relationship Id="rId7" Type="http://schemas.openxmlformats.org/officeDocument/2006/relationships/image" Target="../media/image192.png"/><Relationship Id="rId2" Type="http://schemas.openxmlformats.org/officeDocument/2006/relationships/notesSlide" Target="../notesSlides/notesSlide37.xml"/><Relationship Id="rId1" Type="http://schemas.openxmlformats.org/officeDocument/2006/relationships/slideLayout" Target="../slideLayouts/slideLayout11.xml"/><Relationship Id="rId6" Type="http://schemas.openxmlformats.org/officeDocument/2006/relationships/image" Target="../media/image191.png"/><Relationship Id="rId5" Type="http://schemas.openxmlformats.org/officeDocument/2006/relationships/image" Target="../media/image190.png"/><Relationship Id="rId4" Type="http://schemas.openxmlformats.org/officeDocument/2006/relationships/image" Target="../media/image189.png"/><Relationship Id="rId9" Type="http://schemas.openxmlformats.org/officeDocument/2006/relationships/image" Target="../media/image194.png"/></Relationships>
</file>

<file path=ppt/slides/_rels/slide38.xml.rels><?xml version="1.0" encoding="UTF-8" standalone="yes"?>
<Relationships xmlns="http://schemas.openxmlformats.org/package/2006/relationships"><Relationship Id="rId8" Type="http://schemas.openxmlformats.org/officeDocument/2006/relationships/image" Target="../media/image191.png"/><Relationship Id="rId3" Type="http://schemas.openxmlformats.org/officeDocument/2006/relationships/image" Target="../media/image196.png"/><Relationship Id="rId7" Type="http://schemas.openxmlformats.org/officeDocument/2006/relationships/image" Target="../media/image194.png"/><Relationship Id="rId2" Type="http://schemas.openxmlformats.org/officeDocument/2006/relationships/notesSlide" Target="../notesSlides/notesSlide38.xml"/><Relationship Id="rId1" Type="http://schemas.openxmlformats.org/officeDocument/2006/relationships/slideLayout" Target="../slideLayouts/slideLayout11.xml"/><Relationship Id="rId6" Type="http://schemas.openxmlformats.org/officeDocument/2006/relationships/image" Target="../media/image192.png"/><Relationship Id="rId5" Type="http://schemas.openxmlformats.org/officeDocument/2006/relationships/image" Target="../media/image190.png"/><Relationship Id="rId4" Type="http://schemas.openxmlformats.org/officeDocument/2006/relationships/image" Target="../media/image193.png"/><Relationship Id="rId9" Type="http://schemas.openxmlformats.org/officeDocument/2006/relationships/image" Target="../media/image189.png"/></Relationships>
</file>

<file path=ppt/slides/_rels/slide39.xml.rels><?xml version="1.0" encoding="UTF-8" standalone="yes"?>
<Relationships xmlns="http://schemas.openxmlformats.org/package/2006/relationships"><Relationship Id="rId3" Type="http://schemas.openxmlformats.org/officeDocument/2006/relationships/image" Target="../media/image197.png"/><Relationship Id="rId2" Type="http://schemas.openxmlformats.org/officeDocument/2006/relationships/notesSlide" Target="../notesSlides/notesSlide39.xml"/><Relationship Id="rId1" Type="http://schemas.openxmlformats.org/officeDocument/2006/relationships/slideLayout" Target="../slideLayouts/slideLayout11.xml"/><Relationship Id="rId4" Type="http://schemas.openxmlformats.org/officeDocument/2006/relationships/hyperlink" Target="https://www.festisite.com/text-layout/valentine-heart/"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40.xml.rels><?xml version="1.0" encoding="UTF-8" standalone="yes"?>
<Relationships xmlns="http://schemas.openxmlformats.org/package/2006/relationships"><Relationship Id="rId3" Type="http://schemas.openxmlformats.org/officeDocument/2006/relationships/image" Target="../media/image198.png"/><Relationship Id="rId2" Type="http://schemas.openxmlformats.org/officeDocument/2006/relationships/notesSlide" Target="../notesSlides/notesSlide40.xml"/><Relationship Id="rId1" Type="http://schemas.openxmlformats.org/officeDocument/2006/relationships/slideLayout" Target="../slideLayouts/slideLayout11.xml"/><Relationship Id="rId4" Type="http://schemas.openxmlformats.org/officeDocument/2006/relationships/hyperlink" Target="http://www.readwritethink.org/files/resources/interactives/acrostic/"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41.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42.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8.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9.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5"/>
        <p:cNvGrpSpPr/>
        <p:nvPr/>
      </p:nvGrpSpPr>
      <p:grpSpPr>
        <a:xfrm>
          <a:off x="0" y="0"/>
          <a:ext cx="0" cy="0"/>
          <a:chOff x="0" y="0"/>
          <a:chExt cx="0" cy="0"/>
        </a:xfrm>
      </p:grpSpPr>
      <p:pic>
        <p:nvPicPr>
          <p:cNvPr id="356" name="Google Shape;356;p22"/>
          <p:cNvPicPr preferRelativeResize="0"/>
          <p:nvPr/>
        </p:nvPicPr>
        <p:blipFill>
          <a:blip r:embed="rId4">
            <a:alphaModFix/>
          </a:blip>
          <a:stretch>
            <a:fillRect/>
          </a:stretch>
        </p:blipFill>
        <p:spPr>
          <a:xfrm>
            <a:off x="117225" y="5612425"/>
            <a:ext cx="779968" cy="791311"/>
          </a:xfrm>
          <a:prstGeom prst="rect">
            <a:avLst/>
          </a:prstGeom>
          <a:noFill/>
          <a:ln>
            <a:noFill/>
          </a:ln>
        </p:spPr>
      </p:pic>
      <p:pic>
        <p:nvPicPr>
          <p:cNvPr id="357" name="Google Shape;357;p22"/>
          <p:cNvPicPr preferRelativeResize="0"/>
          <p:nvPr/>
        </p:nvPicPr>
        <p:blipFill>
          <a:blip r:embed="rId5">
            <a:alphaModFix/>
          </a:blip>
          <a:stretch>
            <a:fillRect/>
          </a:stretch>
        </p:blipFill>
        <p:spPr>
          <a:xfrm>
            <a:off x="824189" y="5612425"/>
            <a:ext cx="887964" cy="791311"/>
          </a:xfrm>
          <a:prstGeom prst="rect">
            <a:avLst/>
          </a:prstGeom>
          <a:noFill/>
          <a:ln>
            <a:noFill/>
          </a:ln>
        </p:spPr>
      </p:pic>
      <p:pic>
        <p:nvPicPr>
          <p:cNvPr id="358" name="Google Shape;358;p22"/>
          <p:cNvPicPr preferRelativeResize="0"/>
          <p:nvPr/>
        </p:nvPicPr>
        <p:blipFill>
          <a:blip r:embed="rId6">
            <a:alphaModFix/>
          </a:blip>
          <a:stretch>
            <a:fillRect/>
          </a:stretch>
        </p:blipFill>
        <p:spPr>
          <a:xfrm>
            <a:off x="3269088" y="5609483"/>
            <a:ext cx="623975" cy="797172"/>
          </a:xfrm>
          <a:prstGeom prst="rect">
            <a:avLst/>
          </a:prstGeom>
          <a:noFill/>
          <a:ln>
            <a:noFill/>
          </a:ln>
        </p:spPr>
      </p:pic>
      <p:pic>
        <p:nvPicPr>
          <p:cNvPr id="359" name="Google Shape;359;p22"/>
          <p:cNvPicPr preferRelativeResize="0"/>
          <p:nvPr/>
        </p:nvPicPr>
        <p:blipFill>
          <a:blip r:embed="rId7">
            <a:alphaModFix/>
          </a:blip>
          <a:stretch>
            <a:fillRect/>
          </a:stretch>
        </p:blipFill>
        <p:spPr>
          <a:xfrm>
            <a:off x="3893046" y="5583108"/>
            <a:ext cx="911963" cy="797172"/>
          </a:xfrm>
          <a:prstGeom prst="rect">
            <a:avLst/>
          </a:prstGeom>
          <a:noFill/>
          <a:ln>
            <a:noFill/>
          </a:ln>
        </p:spPr>
      </p:pic>
      <p:pic>
        <p:nvPicPr>
          <p:cNvPr id="360" name="Google Shape;360;p22"/>
          <p:cNvPicPr preferRelativeResize="0"/>
          <p:nvPr/>
        </p:nvPicPr>
        <p:blipFill>
          <a:blip r:embed="rId8">
            <a:alphaModFix/>
          </a:blip>
          <a:stretch>
            <a:fillRect/>
          </a:stretch>
        </p:blipFill>
        <p:spPr>
          <a:xfrm>
            <a:off x="1651824" y="5612425"/>
            <a:ext cx="827966" cy="738557"/>
          </a:xfrm>
          <a:prstGeom prst="rect">
            <a:avLst/>
          </a:prstGeom>
          <a:noFill/>
          <a:ln>
            <a:noFill/>
          </a:ln>
        </p:spPr>
      </p:pic>
      <p:pic>
        <p:nvPicPr>
          <p:cNvPr id="361" name="Google Shape;361;p22"/>
          <p:cNvPicPr preferRelativeResize="0"/>
          <p:nvPr/>
        </p:nvPicPr>
        <p:blipFill>
          <a:blip r:embed="rId9">
            <a:alphaModFix/>
          </a:blip>
          <a:stretch>
            <a:fillRect/>
          </a:stretch>
        </p:blipFill>
        <p:spPr>
          <a:xfrm>
            <a:off x="6355975" y="5583103"/>
            <a:ext cx="653973" cy="797172"/>
          </a:xfrm>
          <a:prstGeom prst="rect">
            <a:avLst/>
          </a:prstGeom>
          <a:noFill/>
          <a:ln>
            <a:noFill/>
          </a:ln>
        </p:spPr>
      </p:pic>
      <p:pic>
        <p:nvPicPr>
          <p:cNvPr id="362" name="Google Shape;362;p22"/>
          <p:cNvPicPr preferRelativeResize="0"/>
          <p:nvPr/>
        </p:nvPicPr>
        <p:blipFill>
          <a:blip r:embed="rId10">
            <a:alphaModFix/>
          </a:blip>
          <a:stretch>
            <a:fillRect/>
          </a:stretch>
        </p:blipFill>
        <p:spPr>
          <a:xfrm>
            <a:off x="4719530" y="5612408"/>
            <a:ext cx="809967" cy="791311"/>
          </a:xfrm>
          <a:prstGeom prst="rect">
            <a:avLst/>
          </a:prstGeom>
          <a:noFill/>
          <a:ln>
            <a:noFill/>
          </a:ln>
        </p:spPr>
      </p:pic>
      <p:pic>
        <p:nvPicPr>
          <p:cNvPr id="363" name="Google Shape;363;p22"/>
          <p:cNvPicPr preferRelativeResize="0"/>
          <p:nvPr/>
        </p:nvPicPr>
        <p:blipFill>
          <a:blip r:embed="rId11">
            <a:alphaModFix/>
          </a:blip>
          <a:stretch>
            <a:fillRect/>
          </a:stretch>
        </p:blipFill>
        <p:spPr>
          <a:xfrm>
            <a:off x="2443912" y="5609488"/>
            <a:ext cx="905963" cy="797172"/>
          </a:xfrm>
          <a:prstGeom prst="rect">
            <a:avLst/>
          </a:prstGeom>
          <a:noFill/>
          <a:ln>
            <a:noFill/>
          </a:ln>
        </p:spPr>
      </p:pic>
      <p:pic>
        <p:nvPicPr>
          <p:cNvPr id="364" name="Google Shape;364;p22"/>
          <p:cNvPicPr preferRelativeResize="0"/>
          <p:nvPr/>
        </p:nvPicPr>
        <p:blipFill>
          <a:blip r:embed="rId12">
            <a:alphaModFix/>
          </a:blip>
          <a:stretch>
            <a:fillRect/>
          </a:stretch>
        </p:blipFill>
        <p:spPr>
          <a:xfrm>
            <a:off x="7105945" y="5583103"/>
            <a:ext cx="845965" cy="797172"/>
          </a:xfrm>
          <a:prstGeom prst="rect">
            <a:avLst/>
          </a:prstGeom>
          <a:noFill/>
          <a:ln>
            <a:noFill/>
          </a:ln>
        </p:spPr>
      </p:pic>
      <p:pic>
        <p:nvPicPr>
          <p:cNvPr id="365" name="Google Shape;365;p22"/>
          <p:cNvPicPr preferRelativeResize="0"/>
          <p:nvPr/>
        </p:nvPicPr>
        <p:blipFill>
          <a:blip r:embed="rId13">
            <a:alphaModFix/>
          </a:blip>
          <a:stretch>
            <a:fillRect/>
          </a:stretch>
        </p:blipFill>
        <p:spPr>
          <a:xfrm>
            <a:off x="5529493" y="5612420"/>
            <a:ext cx="917963" cy="79131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9"/>
        <p:cNvGrpSpPr/>
        <p:nvPr/>
      </p:nvGrpSpPr>
      <p:grpSpPr>
        <a:xfrm>
          <a:off x="0" y="0"/>
          <a:ext cx="0" cy="0"/>
          <a:chOff x="0" y="0"/>
          <a:chExt cx="0" cy="0"/>
        </a:xfrm>
      </p:grpSpPr>
      <p:pic>
        <p:nvPicPr>
          <p:cNvPr id="370" name="Google Shape;370;p23"/>
          <p:cNvPicPr preferRelativeResize="0"/>
          <p:nvPr/>
        </p:nvPicPr>
        <p:blipFill>
          <a:blip r:embed="rId4">
            <a:alphaModFix/>
          </a:blip>
          <a:stretch>
            <a:fillRect/>
          </a:stretch>
        </p:blipFill>
        <p:spPr>
          <a:xfrm>
            <a:off x="5855675" y="5108325"/>
            <a:ext cx="333609" cy="1629500"/>
          </a:xfrm>
          <a:prstGeom prst="rect">
            <a:avLst/>
          </a:prstGeom>
          <a:noFill/>
          <a:ln>
            <a:noFill/>
          </a:ln>
        </p:spPr>
      </p:pic>
      <p:pic>
        <p:nvPicPr>
          <p:cNvPr id="371" name="Google Shape;371;p23"/>
          <p:cNvPicPr preferRelativeResize="0"/>
          <p:nvPr/>
        </p:nvPicPr>
        <p:blipFill>
          <a:blip r:embed="rId5">
            <a:alphaModFix/>
          </a:blip>
          <a:stretch>
            <a:fillRect/>
          </a:stretch>
        </p:blipFill>
        <p:spPr>
          <a:xfrm>
            <a:off x="3415800" y="5761925"/>
            <a:ext cx="571500" cy="571500"/>
          </a:xfrm>
          <a:prstGeom prst="rect">
            <a:avLst/>
          </a:prstGeom>
          <a:noFill/>
          <a:ln>
            <a:noFill/>
          </a:ln>
        </p:spPr>
      </p:pic>
      <p:pic>
        <p:nvPicPr>
          <p:cNvPr id="372" name="Google Shape;372;p23"/>
          <p:cNvPicPr preferRelativeResize="0"/>
          <p:nvPr/>
        </p:nvPicPr>
        <p:blipFill>
          <a:blip r:embed="rId4">
            <a:alphaModFix/>
          </a:blip>
          <a:stretch>
            <a:fillRect/>
          </a:stretch>
        </p:blipFill>
        <p:spPr>
          <a:xfrm>
            <a:off x="5866733" y="5108325"/>
            <a:ext cx="333609" cy="1629500"/>
          </a:xfrm>
          <a:prstGeom prst="rect">
            <a:avLst/>
          </a:prstGeom>
          <a:noFill/>
          <a:ln>
            <a:noFill/>
          </a:ln>
        </p:spPr>
      </p:pic>
      <p:pic>
        <p:nvPicPr>
          <p:cNvPr id="373" name="Google Shape;373;p23"/>
          <p:cNvPicPr preferRelativeResize="0"/>
          <p:nvPr/>
        </p:nvPicPr>
        <p:blipFill>
          <a:blip r:embed="rId5">
            <a:alphaModFix/>
          </a:blip>
          <a:stretch>
            <a:fillRect/>
          </a:stretch>
        </p:blipFill>
        <p:spPr>
          <a:xfrm>
            <a:off x="3434113" y="5761925"/>
            <a:ext cx="571500" cy="571500"/>
          </a:xfrm>
          <a:prstGeom prst="rect">
            <a:avLst/>
          </a:prstGeom>
          <a:noFill/>
          <a:ln>
            <a:noFill/>
          </a:ln>
        </p:spPr>
      </p:pic>
      <p:pic>
        <p:nvPicPr>
          <p:cNvPr id="374" name="Google Shape;374;p23"/>
          <p:cNvPicPr preferRelativeResize="0"/>
          <p:nvPr/>
        </p:nvPicPr>
        <p:blipFill>
          <a:blip r:embed="rId4">
            <a:alphaModFix/>
          </a:blip>
          <a:stretch>
            <a:fillRect/>
          </a:stretch>
        </p:blipFill>
        <p:spPr>
          <a:xfrm>
            <a:off x="5872266" y="5108325"/>
            <a:ext cx="333609" cy="1629500"/>
          </a:xfrm>
          <a:prstGeom prst="rect">
            <a:avLst/>
          </a:prstGeom>
          <a:noFill/>
          <a:ln>
            <a:noFill/>
          </a:ln>
        </p:spPr>
      </p:pic>
      <p:pic>
        <p:nvPicPr>
          <p:cNvPr id="375" name="Google Shape;375;p23"/>
          <p:cNvPicPr preferRelativeResize="0"/>
          <p:nvPr/>
        </p:nvPicPr>
        <p:blipFill>
          <a:blip r:embed="rId5">
            <a:alphaModFix/>
          </a:blip>
          <a:stretch>
            <a:fillRect/>
          </a:stretch>
        </p:blipFill>
        <p:spPr>
          <a:xfrm>
            <a:off x="3443275" y="5761925"/>
            <a:ext cx="571500" cy="571500"/>
          </a:xfrm>
          <a:prstGeom prst="rect">
            <a:avLst/>
          </a:prstGeom>
          <a:noFill/>
          <a:ln>
            <a:noFill/>
          </a:ln>
        </p:spPr>
      </p:pic>
      <p:pic>
        <p:nvPicPr>
          <p:cNvPr id="376" name="Google Shape;376;p23"/>
          <p:cNvPicPr preferRelativeResize="0"/>
          <p:nvPr/>
        </p:nvPicPr>
        <p:blipFill>
          <a:blip r:embed="rId4">
            <a:alphaModFix/>
          </a:blip>
          <a:stretch>
            <a:fillRect/>
          </a:stretch>
        </p:blipFill>
        <p:spPr>
          <a:xfrm>
            <a:off x="5883325" y="5108325"/>
            <a:ext cx="333609" cy="1629500"/>
          </a:xfrm>
          <a:prstGeom prst="rect">
            <a:avLst/>
          </a:prstGeom>
          <a:noFill/>
          <a:ln>
            <a:noFill/>
          </a:ln>
        </p:spPr>
      </p:pic>
      <p:pic>
        <p:nvPicPr>
          <p:cNvPr id="377" name="Google Shape;377;p23"/>
          <p:cNvPicPr preferRelativeResize="0"/>
          <p:nvPr/>
        </p:nvPicPr>
        <p:blipFill>
          <a:blip r:embed="rId5">
            <a:alphaModFix/>
          </a:blip>
          <a:stretch>
            <a:fillRect/>
          </a:stretch>
        </p:blipFill>
        <p:spPr>
          <a:xfrm>
            <a:off x="3461588" y="5761925"/>
            <a:ext cx="571500" cy="571500"/>
          </a:xfrm>
          <a:prstGeom prst="rect">
            <a:avLst/>
          </a:prstGeom>
          <a:noFill/>
          <a:ln>
            <a:noFill/>
          </a:ln>
        </p:spPr>
      </p:pic>
      <p:pic>
        <p:nvPicPr>
          <p:cNvPr id="378" name="Google Shape;378;p23"/>
          <p:cNvPicPr preferRelativeResize="0"/>
          <p:nvPr/>
        </p:nvPicPr>
        <p:blipFill>
          <a:blip r:embed="rId4">
            <a:alphaModFix/>
          </a:blip>
          <a:stretch>
            <a:fillRect/>
          </a:stretch>
        </p:blipFill>
        <p:spPr>
          <a:xfrm>
            <a:off x="5880562" y="5108325"/>
            <a:ext cx="333609" cy="1629500"/>
          </a:xfrm>
          <a:prstGeom prst="rect">
            <a:avLst/>
          </a:prstGeom>
          <a:noFill/>
          <a:ln>
            <a:noFill/>
          </a:ln>
        </p:spPr>
      </p:pic>
      <p:pic>
        <p:nvPicPr>
          <p:cNvPr id="379" name="Google Shape;379;p23"/>
          <p:cNvPicPr preferRelativeResize="0"/>
          <p:nvPr/>
        </p:nvPicPr>
        <p:blipFill>
          <a:blip r:embed="rId5">
            <a:alphaModFix/>
          </a:blip>
          <a:stretch>
            <a:fillRect/>
          </a:stretch>
        </p:blipFill>
        <p:spPr>
          <a:xfrm>
            <a:off x="3457013" y="5761925"/>
            <a:ext cx="571500" cy="571500"/>
          </a:xfrm>
          <a:prstGeom prst="rect">
            <a:avLst/>
          </a:prstGeom>
          <a:noFill/>
          <a:ln>
            <a:noFill/>
          </a:ln>
        </p:spPr>
      </p:pic>
      <p:pic>
        <p:nvPicPr>
          <p:cNvPr id="380" name="Google Shape;380;p23"/>
          <p:cNvPicPr preferRelativeResize="0"/>
          <p:nvPr/>
        </p:nvPicPr>
        <p:blipFill>
          <a:blip r:embed="rId4">
            <a:alphaModFix/>
          </a:blip>
          <a:stretch>
            <a:fillRect/>
          </a:stretch>
        </p:blipFill>
        <p:spPr>
          <a:xfrm>
            <a:off x="5891620" y="5108325"/>
            <a:ext cx="333609" cy="1629500"/>
          </a:xfrm>
          <a:prstGeom prst="rect">
            <a:avLst/>
          </a:prstGeom>
          <a:noFill/>
          <a:ln>
            <a:noFill/>
          </a:ln>
        </p:spPr>
      </p:pic>
      <p:pic>
        <p:nvPicPr>
          <p:cNvPr id="381" name="Google Shape;381;p23"/>
          <p:cNvPicPr preferRelativeResize="0"/>
          <p:nvPr/>
        </p:nvPicPr>
        <p:blipFill>
          <a:blip r:embed="rId5">
            <a:alphaModFix/>
          </a:blip>
          <a:stretch>
            <a:fillRect/>
          </a:stretch>
        </p:blipFill>
        <p:spPr>
          <a:xfrm>
            <a:off x="3475325" y="5761925"/>
            <a:ext cx="571500" cy="571500"/>
          </a:xfrm>
          <a:prstGeom prst="rect">
            <a:avLst/>
          </a:prstGeom>
          <a:noFill/>
          <a:ln>
            <a:noFill/>
          </a:ln>
        </p:spPr>
      </p:pic>
      <p:pic>
        <p:nvPicPr>
          <p:cNvPr id="382" name="Google Shape;382;p23"/>
          <p:cNvPicPr preferRelativeResize="0"/>
          <p:nvPr/>
        </p:nvPicPr>
        <p:blipFill>
          <a:blip r:embed="rId4">
            <a:alphaModFix/>
          </a:blip>
          <a:stretch>
            <a:fillRect/>
          </a:stretch>
        </p:blipFill>
        <p:spPr>
          <a:xfrm>
            <a:off x="5897153" y="5108325"/>
            <a:ext cx="333609" cy="1629500"/>
          </a:xfrm>
          <a:prstGeom prst="rect">
            <a:avLst/>
          </a:prstGeom>
          <a:noFill/>
          <a:ln>
            <a:noFill/>
          </a:ln>
        </p:spPr>
      </p:pic>
      <p:pic>
        <p:nvPicPr>
          <p:cNvPr id="383" name="Google Shape;383;p23"/>
          <p:cNvPicPr preferRelativeResize="0"/>
          <p:nvPr/>
        </p:nvPicPr>
        <p:blipFill>
          <a:blip r:embed="rId5">
            <a:alphaModFix/>
          </a:blip>
          <a:stretch>
            <a:fillRect/>
          </a:stretch>
        </p:blipFill>
        <p:spPr>
          <a:xfrm>
            <a:off x="3484488" y="5761925"/>
            <a:ext cx="571500" cy="571500"/>
          </a:xfrm>
          <a:prstGeom prst="rect">
            <a:avLst/>
          </a:prstGeom>
          <a:noFill/>
          <a:ln>
            <a:noFill/>
          </a:ln>
        </p:spPr>
      </p:pic>
      <p:pic>
        <p:nvPicPr>
          <p:cNvPr id="384" name="Google Shape;384;p23"/>
          <p:cNvPicPr preferRelativeResize="0"/>
          <p:nvPr/>
        </p:nvPicPr>
        <p:blipFill>
          <a:blip r:embed="rId4">
            <a:alphaModFix/>
          </a:blip>
          <a:stretch>
            <a:fillRect/>
          </a:stretch>
        </p:blipFill>
        <p:spPr>
          <a:xfrm>
            <a:off x="5908212" y="5108325"/>
            <a:ext cx="333609" cy="1629500"/>
          </a:xfrm>
          <a:prstGeom prst="rect">
            <a:avLst/>
          </a:prstGeom>
          <a:noFill/>
          <a:ln>
            <a:noFill/>
          </a:ln>
        </p:spPr>
      </p:pic>
      <p:pic>
        <p:nvPicPr>
          <p:cNvPr id="385" name="Google Shape;385;p23"/>
          <p:cNvPicPr preferRelativeResize="0"/>
          <p:nvPr/>
        </p:nvPicPr>
        <p:blipFill>
          <a:blip r:embed="rId5">
            <a:alphaModFix/>
          </a:blip>
          <a:stretch>
            <a:fillRect/>
          </a:stretch>
        </p:blipFill>
        <p:spPr>
          <a:xfrm>
            <a:off x="3502800" y="5761925"/>
            <a:ext cx="571500" cy="571500"/>
          </a:xfrm>
          <a:prstGeom prst="rect">
            <a:avLst/>
          </a:prstGeom>
          <a:noFill/>
          <a:ln>
            <a:noFill/>
          </a:ln>
        </p:spPr>
      </p:pic>
      <p:pic>
        <p:nvPicPr>
          <p:cNvPr id="386" name="Google Shape;386;p23"/>
          <p:cNvPicPr preferRelativeResize="0"/>
          <p:nvPr/>
        </p:nvPicPr>
        <p:blipFill>
          <a:blip r:embed="rId4">
            <a:alphaModFix/>
          </a:blip>
          <a:stretch>
            <a:fillRect/>
          </a:stretch>
        </p:blipFill>
        <p:spPr>
          <a:xfrm>
            <a:off x="5905442" y="5108325"/>
            <a:ext cx="333609" cy="1629500"/>
          </a:xfrm>
          <a:prstGeom prst="rect">
            <a:avLst/>
          </a:prstGeom>
          <a:noFill/>
          <a:ln>
            <a:noFill/>
          </a:ln>
        </p:spPr>
      </p:pic>
      <p:pic>
        <p:nvPicPr>
          <p:cNvPr id="387" name="Google Shape;387;p23"/>
          <p:cNvPicPr preferRelativeResize="0"/>
          <p:nvPr/>
        </p:nvPicPr>
        <p:blipFill>
          <a:blip r:embed="rId5">
            <a:alphaModFix/>
          </a:blip>
          <a:stretch>
            <a:fillRect/>
          </a:stretch>
        </p:blipFill>
        <p:spPr>
          <a:xfrm>
            <a:off x="3498213" y="5761925"/>
            <a:ext cx="571500" cy="571500"/>
          </a:xfrm>
          <a:prstGeom prst="rect">
            <a:avLst/>
          </a:prstGeom>
          <a:noFill/>
          <a:ln>
            <a:noFill/>
          </a:ln>
        </p:spPr>
      </p:pic>
      <p:pic>
        <p:nvPicPr>
          <p:cNvPr id="388" name="Google Shape;388;p23"/>
          <p:cNvPicPr preferRelativeResize="0"/>
          <p:nvPr/>
        </p:nvPicPr>
        <p:blipFill>
          <a:blip r:embed="rId4">
            <a:alphaModFix/>
          </a:blip>
          <a:stretch>
            <a:fillRect/>
          </a:stretch>
        </p:blipFill>
        <p:spPr>
          <a:xfrm>
            <a:off x="5916500" y="5108325"/>
            <a:ext cx="333609" cy="1629500"/>
          </a:xfrm>
          <a:prstGeom prst="rect">
            <a:avLst/>
          </a:prstGeom>
          <a:noFill/>
          <a:ln>
            <a:noFill/>
          </a:ln>
        </p:spPr>
      </p:pic>
      <p:pic>
        <p:nvPicPr>
          <p:cNvPr id="389" name="Google Shape;389;p23"/>
          <p:cNvPicPr preferRelativeResize="0"/>
          <p:nvPr/>
        </p:nvPicPr>
        <p:blipFill>
          <a:blip r:embed="rId5">
            <a:alphaModFix/>
          </a:blip>
          <a:stretch>
            <a:fillRect/>
          </a:stretch>
        </p:blipFill>
        <p:spPr>
          <a:xfrm>
            <a:off x="3516525" y="5761925"/>
            <a:ext cx="571500" cy="571500"/>
          </a:xfrm>
          <a:prstGeom prst="rect">
            <a:avLst/>
          </a:prstGeom>
          <a:noFill/>
          <a:ln>
            <a:noFill/>
          </a:ln>
        </p:spPr>
      </p:pic>
      <p:pic>
        <p:nvPicPr>
          <p:cNvPr id="390" name="Google Shape;390;p23"/>
          <p:cNvPicPr preferRelativeResize="0"/>
          <p:nvPr/>
        </p:nvPicPr>
        <p:blipFill>
          <a:blip r:embed="rId4">
            <a:alphaModFix/>
          </a:blip>
          <a:stretch>
            <a:fillRect/>
          </a:stretch>
        </p:blipFill>
        <p:spPr>
          <a:xfrm>
            <a:off x="5922033" y="5108325"/>
            <a:ext cx="333609" cy="1629500"/>
          </a:xfrm>
          <a:prstGeom prst="rect">
            <a:avLst/>
          </a:prstGeom>
          <a:noFill/>
          <a:ln>
            <a:noFill/>
          </a:ln>
        </p:spPr>
      </p:pic>
      <p:pic>
        <p:nvPicPr>
          <p:cNvPr id="391" name="Google Shape;391;p23"/>
          <p:cNvPicPr preferRelativeResize="0"/>
          <p:nvPr/>
        </p:nvPicPr>
        <p:blipFill>
          <a:blip r:embed="rId5">
            <a:alphaModFix/>
          </a:blip>
          <a:stretch>
            <a:fillRect/>
          </a:stretch>
        </p:blipFill>
        <p:spPr>
          <a:xfrm>
            <a:off x="3525688" y="5761925"/>
            <a:ext cx="571500" cy="571500"/>
          </a:xfrm>
          <a:prstGeom prst="rect">
            <a:avLst/>
          </a:prstGeom>
          <a:noFill/>
          <a:ln>
            <a:noFill/>
          </a:ln>
        </p:spPr>
      </p:pic>
      <p:pic>
        <p:nvPicPr>
          <p:cNvPr id="392" name="Google Shape;392;p23"/>
          <p:cNvPicPr preferRelativeResize="0"/>
          <p:nvPr/>
        </p:nvPicPr>
        <p:blipFill>
          <a:blip r:embed="rId4">
            <a:alphaModFix/>
          </a:blip>
          <a:stretch>
            <a:fillRect/>
          </a:stretch>
        </p:blipFill>
        <p:spPr>
          <a:xfrm>
            <a:off x="5933091" y="5108325"/>
            <a:ext cx="333609" cy="1629500"/>
          </a:xfrm>
          <a:prstGeom prst="rect">
            <a:avLst/>
          </a:prstGeom>
          <a:noFill/>
          <a:ln>
            <a:noFill/>
          </a:ln>
        </p:spPr>
      </p:pic>
      <p:pic>
        <p:nvPicPr>
          <p:cNvPr id="393" name="Google Shape;393;p23"/>
          <p:cNvPicPr preferRelativeResize="0"/>
          <p:nvPr/>
        </p:nvPicPr>
        <p:blipFill>
          <a:blip r:embed="rId5">
            <a:alphaModFix/>
          </a:blip>
          <a:stretch>
            <a:fillRect/>
          </a:stretch>
        </p:blipFill>
        <p:spPr>
          <a:xfrm>
            <a:off x="3544000" y="5761925"/>
            <a:ext cx="571500" cy="571500"/>
          </a:xfrm>
          <a:prstGeom prst="rect">
            <a:avLst/>
          </a:prstGeom>
          <a:noFill/>
          <a:ln>
            <a:noFill/>
          </a:ln>
        </p:spPr>
      </p:pic>
      <p:sp>
        <p:nvSpPr>
          <p:cNvPr id="394" name="Google Shape;394;p23"/>
          <p:cNvSpPr txBox="1"/>
          <p:nvPr/>
        </p:nvSpPr>
        <p:spPr>
          <a:xfrm>
            <a:off x="4431325" y="1266100"/>
            <a:ext cx="571500" cy="46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395" name="Google Shape;395;p23"/>
          <p:cNvSpPr txBox="1"/>
          <p:nvPr/>
        </p:nvSpPr>
        <p:spPr>
          <a:xfrm>
            <a:off x="4431325" y="1849325"/>
            <a:ext cx="571500" cy="46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396" name="Google Shape;396;p23"/>
          <p:cNvSpPr txBox="1"/>
          <p:nvPr/>
        </p:nvSpPr>
        <p:spPr>
          <a:xfrm>
            <a:off x="5043850" y="4196850"/>
            <a:ext cx="571500" cy="46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397" name="Google Shape;397;p23"/>
          <p:cNvSpPr txBox="1"/>
          <p:nvPr/>
        </p:nvSpPr>
        <p:spPr>
          <a:xfrm>
            <a:off x="6145825" y="4196850"/>
            <a:ext cx="571500" cy="46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398" name="Google Shape;398;p23"/>
          <p:cNvSpPr txBox="1"/>
          <p:nvPr/>
        </p:nvSpPr>
        <p:spPr>
          <a:xfrm>
            <a:off x="7098325" y="4196850"/>
            <a:ext cx="571500" cy="46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399" name="Google Shape;399;p23"/>
          <p:cNvSpPr txBox="1"/>
          <p:nvPr/>
        </p:nvSpPr>
        <p:spPr>
          <a:xfrm>
            <a:off x="7209700" y="1652950"/>
            <a:ext cx="1257300" cy="122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a:t>35</a:t>
            </a:r>
            <a:endParaRPr sz="4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3"/>
        <p:cNvGrpSpPr/>
        <p:nvPr/>
      </p:nvGrpSpPr>
      <p:grpSpPr>
        <a:xfrm>
          <a:off x="0" y="0"/>
          <a:ext cx="0" cy="0"/>
          <a:chOff x="0" y="0"/>
          <a:chExt cx="0" cy="0"/>
        </a:xfrm>
      </p:grpSpPr>
      <p:pic>
        <p:nvPicPr>
          <p:cNvPr id="404" name="Google Shape;404;p24"/>
          <p:cNvPicPr preferRelativeResize="0"/>
          <p:nvPr/>
        </p:nvPicPr>
        <p:blipFill>
          <a:blip r:embed="rId4">
            <a:alphaModFix/>
          </a:blip>
          <a:stretch>
            <a:fillRect/>
          </a:stretch>
        </p:blipFill>
        <p:spPr>
          <a:xfrm>
            <a:off x="5855675" y="5108325"/>
            <a:ext cx="333609" cy="1629500"/>
          </a:xfrm>
          <a:prstGeom prst="rect">
            <a:avLst/>
          </a:prstGeom>
          <a:noFill/>
          <a:ln>
            <a:noFill/>
          </a:ln>
        </p:spPr>
      </p:pic>
      <p:pic>
        <p:nvPicPr>
          <p:cNvPr id="405" name="Google Shape;405;p24"/>
          <p:cNvPicPr preferRelativeResize="0"/>
          <p:nvPr/>
        </p:nvPicPr>
        <p:blipFill>
          <a:blip r:embed="rId5">
            <a:alphaModFix/>
          </a:blip>
          <a:stretch>
            <a:fillRect/>
          </a:stretch>
        </p:blipFill>
        <p:spPr>
          <a:xfrm>
            <a:off x="3415800" y="5761925"/>
            <a:ext cx="571500" cy="571500"/>
          </a:xfrm>
          <a:prstGeom prst="rect">
            <a:avLst/>
          </a:prstGeom>
          <a:noFill/>
          <a:ln>
            <a:noFill/>
          </a:ln>
        </p:spPr>
      </p:pic>
      <p:pic>
        <p:nvPicPr>
          <p:cNvPr id="406" name="Google Shape;406;p24"/>
          <p:cNvPicPr preferRelativeResize="0"/>
          <p:nvPr/>
        </p:nvPicPr>
        <p:blipFill>
          <a:blip r:embed="rId4">
            <a:alphaModFix/>
          </a:blip>
          <a:stretch>
            <a:fillRect/>
          </a:stretch>
        </p:blipFill>
        <p:spPr>
          <a:xfrm>
            <a:off x="5866733" y="5108325"/>
            <a:ext cx="333609" cy="1629500"/>
          </a:xfrm>
          <a:prstGeom prst="rect">
            <a:avLst/>
          </a:prstGeom>
          <a:noFill/>
          <a:ln>
            <a:noFill/>
          </a:ln>
        </p:spPr>
      </p:pic>
      <p:pic>
        <p:nvPicPr>
          <p:cNvPr id="407" name="Google Shape;407;p24"/>
          <p:cNvPicPr preferRelativeResize="0"/>
          <p:nvPr/>
        </p:nvPicPr>
        <p:blipFill>
          <a:blip r:embed="rId5">
            <a:alphaModFix/>
          </a:blip>
          <a:stretch>
            <a:fillRect/>
          </a:stretch>
        </p:blipFill>
        <p:spPr>
          <a:xfrm>
            <a:off x="3434113" y="5761925"/>
            <a:ext cx="571500" cy="571500"/>
          </a:xfrm>
          <a:prstGeom prst="rect">
            <a:avLst/>
          </a:prstGeom>
          <a:noFill/>
          <a:ln>
            <a:noFill/>
          </a:ln>
        </p:spPr>
      </p:pic>
      <p:pic>
        <p:nvPicPr>
          <p:cNvPr id="408" name="Google Shape;408;p24"/>
          <p:cNvPicPr preferRelativeResize="0"/>
          <p:nvPr/>
        </p:nvPicPr>
        <p:blipFill>
          <a:blip r:embed="rId4">
            <a:alphaModFix/>
          </a:blip>
          <a:stretch>
            <a:fillRect/>
          </a:stretch>
        </p:blipFill>
        <p:spPr>
          <a:xfrm>
            <a:off x="5872266" y="5108325"/>
            <a:ext cx="333609" cy="1629500"/>
          </a:xfrm>
          <a:prstGeom prst="rect">
            <a:avLst/>
          </a:prstGeom>
          <a:noFill/>
          <a:ln>
            <a:noFill/>
          </a:ln>
        </p:spPr>
      </p:pic>
      <p:pic>
        <p:nvPicPr>
          <p:cNvPr id="409" name="Google Shape;409;p24"/>
          <p:cNvPicPr preferRelativeResize="0"/>
          <p:nvPr/>
        </p:nvPicPr>
        <p:blipFill>
          <a:blip r:embed="rId5">
            <a:alphaModFix/>
          </a:blip>
          <a:stretch>
            <a:fillRect/>
          </a:stretch>
        </p:blipFill>
        <p:spPr>
          <a:xfrm>
            <a:off x="3443275" y="5761925"/>
            <a:ext cx="571500" cy="571500"/>
          </a:xfrm>
          <a:prstGeom prst="rect">
            <a:avLst/>
          </a:prstGeom>
          <a:noFill/>
          <a:ln>
            <a:noFill/>
          </a:ln>
        </p:spPr>
      </p:pic>
      <p:pic>
        <p:nvPicPr>
          <p:cNvPr id="410" name="Google Shape;410;p24"/>
          <p:cNvPicPr preferRelativeResize="0"/>
          <p:nvPr/>
        </p:nvPicPr>
        <p:blipFill>
          <a:blip r:embed="rId4">
            <a:alphaModFix/>
          </a:blip>
          <a:stretch>
            <a:fillRect/>
          </a:stretch>
        </p:blipFill>
        <p:spPr>
          <a:xfrm>
            <a:off x="5883325" y="5108325"/>
            <a:ext cx="333609" cy="1629500"/>
          </a:xfrm>
          <a:prstGeom prst="rect">
            <a:avLst/>
          </a:prstGeom>
          <a:noFill/>
          <a:ln>
            <a:noFill/>
          </a:ln>
        </p:spPr>
      </p:pic>
      <p:pic>
        <p:nvPicPr>
          <p:cNvPr id="411" name="Google Shape;411;p24"/>
          <p:cNvPicPr preferRelativeResize="0"/>
          <p:nvPr/>
        </p:nvPicPr>
        <p:blipFill>
          <a:blip r:embed="rId5">
            <a:alphaModFix/>
          </a:blip>
          <a:stretch>
            <a:fillRect/>
          </a:stretch>
        </p:blipFill>
        <p:spPr>
          <a:xfrm>
            <a:off x="3461588" y="5761925"/>
            <a:ext cx="571500" cy="571500"/>
          </a:xfrm>
          <a:prstGeom prst="rect">
            <a:avLst/>
          </a:prstGeom>
          <a:noFill/>
          <a:ln>
            <a:noFill/>
          </a:ln>
        </p:spPr>
      </p:pic>
      <p:pic>
        <p:nvPicPr>
          <p:cNvPr id="412" name="Google Shape;412;p24"/>
          <p:cNvPicPr preferRelativeResize="0"/>
          <p:nvPr/>
        </p:nvPicPr>
        <p:blipFill>
          <a:blip r:embed="rId4">
            <a:alphaModFix/>
          </a:blip>
          <a:stretch>
            <a:fillRect/>
          </a:stretch>
        </p:blipFill>
        <p:spPr>
          <a:xfrm>
            <a:off x="5880562" y="5108325"/>
            <a:ext cx="333609" cy="1629500"/>
          </a:xfrm>
          <a:prstGeom prst="rect">
            <a:avLst/>
          </a:prstGeom>
          <a:noFill/>
          <a:ln>
            <a:noFill/>
          </a:ln>
        </p:spPr>
      </p:pic>
      <p:pic>
        <p:nvPicPr>
          <p:cNvPr id="413" name="Google Shape;413;p24"/>
          <p:cNvPicPr preferRelativeResize="0"/>
          <p:nvPr/>
        </p:nvPicPr>
        <p:blipFill>
          <a:blip r:embed="rId5">
            <a:alphaModFix/>
          </a:blip>
          <a:stretch>
            <a:fillRect/>
          </a:stretch>
        </p:blipFill>
        <p:spPr>
          <a:xfrm>
            <a:off x="3457013" y="5761925"/>
            <a:ext cx="571500" cy="571500"/>
          </a:xfrm>
          <a:prstGeom prst="rect">
            <a:avLst/>
          </a:prstGeom>
          <a:noFill/>
          <a:ln>
            <a:noFill/>
          </a:ln>
        </p:spPr>
      </p:pic>
      <p:pic>
        <p:nvPicPr>
          <p:cNvPr id="414" name="Google Shape;414;p24"/>
          <p:cNvPicPr preferRelativeResize="0"/>
          <p:nvPr/>
        </p:nvPicPr>
        <p:blipFill>
          <a:blip r:embed="rId4">
            <a:alphaModFix/>
          </a:blip>
          <a:stretch>
            <a:fillRect/>
          </a:stretch>
        </p:blipFill>
        <p:spPr>
          <a:xfrm>
            <a:off x="5891620" y="5108325"/>
            <a:ext cx="333609" cy="1629500"/>
          </a:xfrm>
          <a:prstGeom prst="rect">
            <a:avLst/>
          </a:prstGeom>
          <a:noFill/>
          <a:ln>
            <a:noFill/>
          </a:ln>
        </p:spPr>
      </p:pic>
      <p:pic>
        <p:nvPicPr>
          <p:cNvPr id="415" name="Google Shape;415;p24"/>
          <p:cNvPicPr preferRelativeResize="0"/>
          <p:nvPr/>
        </p:nvPicPr>
        <p:blipFill>
          <a:blip r:embed="rId5">
            <a:alphaModFix/>
          </a:blip>
          <a:stretch>
            <a:fillRect/>
          </a:stretch>
        </p:blipFill>
        <p:spPr>
          <a:xfrm>
            <a:off x="3475325" y="5761925"/>
            <a:ext cx="571500" cy="571500"/>
          </a:xfrm>
          <a:prstGeom prst="rect">
            <a:avLst/>
          </a:prstGeom>
          <a:noFill/>
          <a:ln>
            <a:noFill/>
          </a:ln>
        </p:spPr>
      </p:pic>
      <p:pic>
        <p:nvPicPr>
          <p:cNvPr id="416" name="Google Shape;416;p24"/>
          <p:cNvPicPr preferRelativeResize="0"/>
          <p:nvPr/>
        </p:nvPicPr>
        <p:blipFill>
          <a:blip r:embed="rId4">
            <a:alphaModFix/>
          </a:blip>
          <a:stretch>
            <a:fillRect/>
          </a:stretch>
        </p:blipFill>
        <p:spPr>
          <a:xfrm>
            <a:off x="5897153" y="5108325"/>
            <a:ext cx="333609" cy="1629500"/>
          </a:xfrm>
          <a:prstGeom prst="rect">
            <a:avLst/>
          </a:prstGeom>
          <a:noFill/>
          <a:ln>
            <a:noFill/>
          </a:ln>
        </p:spPr>
      </p:pic>
      <p:pic>
        <p:nvPicPr>
          <p:cNvPr id="417" name="Google Shape;417;p24"/>
          <p:cNvPicPr preferRelativeResize="0"/>
          <p:nvPr/>
        </p:nvPicPr>
        <p:blipFill>
          <a:blip r:embed="rId5">
            <a:alphaModFix/>
          </a:blip>
          <a:stretch>
            <a:fillRect/>
          </a:stretch>
        </p:blipFill>
        <p:spPr>
          <a:xfrm>
            <a:off x="3484488" y="5761925"/>
            <a:ext cx="571500" cy="571500"/>
          </a:xfrm>
          <a:prstGeom prst="rect">
            <a:avLst/>
          </a:prstGeom>
          <a:noFill/>
          <a:ln>
            <a:noFill/>
          </a:ln>
        </p:spPr>
      </p:pic>
      <p:pic>
        <p:nvPicPr>
          <p:cNvPr id="418" name="Google Shape;418;p24"/>
          <p:cNvPicPr preferRelativeResize="0"/>
          <p:nvPr/>
        </p:nvPicPr>
        <p:blipFill>
          <a:blip r:embed="rId4">
            <a:alphaModFix/>
          </a:blip>
          <a:stretch>
            <a:fillRect/>
          </a:stretch>
        </p:blipFill>
        <p:spPr>
          <a:xfrm>
            <a:off x="5908212" y="5108325"/>
            <a:ext cx="333609" cy="1629500"/>
          </a:xfrm>
          <a:prstGeom prst="rect">
            <a:avLst/>
          </a:prstGeom>
          <a:noFill/>
          <a:ln>
            <a:noFill/>
          </a:ln>
        </p:spPr>
      </p:pic>
      <p:pic>
        <p:nvPicPr>
          <p:cNvPr id="419" name="Google Shape;419;p24"/>
          <p:cNvPicPr preferRelativeResize="0"/>
          <p:nvPr/>
        </p:nvPicPr>
        <p:blipFill>
          <a:blip r:embed="rId5">
            <a:alphaModFix/>
          </a:blip>
          <a:stretch>
            <a:fillRect/>
          </a:stretch>
        </p:blipFill>
        <p:spPr>
          <a:xfrm>
            <a:off x="3502800" y="5761925"/>
            <a:ext cx="571500" cy="571500"/>
          </a:xfrm>
          <a:prstGeom prst="rect">
            <a:avLst/>
          </a:prstGeom>
          <a:noFill/>
          <a:ln>
            <a:noFill/>
          </a:ln>
        </p:spPr>
      </p:pic>
      <p:pic>
        <p:nvPicPr>
          <p:cNvPr id="420" name="Google Shape;420;p24"/>
          <p:cNvPicPr preferRelativeResize="0"/>
          <p:nvPr/>
        </p:nvPicPr>
        <p:blipFill>
          <a:blip r:embed="rId4">
            <a:alphaModFix/>
          </a:blip>
          <a:stretch>
            <a:fillRect/>
          </a:stretch>
        </p:blipFill>
        <p:spPr>
          <a:xfrm>
            <a:off x="5905442" y="5108325"/>
            <a:ext cx="333609" cy="1629500"/>
          </a:xfrm>
          <a:prstGeom prst="rect">
            <a:avLst/>
          </a:prstGeom>
          <a:noFill/>
          <a:ln>
            <a:noFill/>
          </a:ln>
        </p:spPr>
      </p:pic>
      <p:pic>
        <p:nvPicPr>
          <p:cNvPr id="421" name="Google Shape;421;p24"/>
          <p:cNvPicPr preferRelativeResize="0"/>
          <p:nvPr/>
        </p:nvPicPr>
        <p:blipFill>
          <a:blip r:embed="rId5">
            <a:alphaModFix/>
          </a:blip>
          <a:stretch>
            <a:fillRect/>
          </a:stretch>
        </p:blipFill>
        <p:spPr>
          <a:xfrm>
            <a:off x="3498213" y="5761925"/>
            <a:ext cx="571500" cy="571500"/>
          </a:xfrm>
          <a:prstGeom prst="rect">
            <a:avLst/>
          </a:prstGeom>
          <a:noFill/>
          <a:ln>
            <a:noFill/>
          </a:ln>
        </p:spPr>
      </p:pic>
      <p:pic>
        <p:nvPicPr>
          <p:cNvPr id="422" name="Google Shape;422;p24"/>
          <p:cNvPicPr preferRelativeResize="0"/>
          <p:nvPr/>
        </p:nvPicPr>
        <p:blipFill>
          <a:blip r:embed="rId4">
            <a:alphaModFix/>
          </a:blip>
          <a:stretch>
            <a:fillRect/>
          </a:stretch>
        </p:blipFill>
        <p:spPr>
          <a:xfrm>
            <a:off x="5916500" y="5108325"/>
            <a:ext cx="333609" cy="1629500"/>
          </a:xfrm>
          <a:prstGeom prst="rect">
            <a:avLst/>
          </a:prstGeom>
          <a:noFill/>
          <a:ln>
            <a:noFill/>
          </a:ln>
        </p:spPr>
      </p:pic>
      <p:pic>
        <p:nvPicPr>
          <p:cNvPr id="423" name="Google Shape;423;p24"/>
          <p:cNvPicPr preferRelativeResize="0"/>
          <p:nvPr/>
        </p:nvPicPr>
        <p:blipFill>
          <a:blip r:embed="rId5">
            <a:alphaModFix/>
          </a:blip>
          <a:stretch>
            <a:fillRect/>
          </a:stretch>
        </p:blipFill>
        <p:spPr>
          <a:xfrm>
            <a:off x="3516525" y="5761925"/>
            <a:ext cx="571500" cy="571500"/>
          </a:xfrm>
          <a:prstGeom prst="rect">
            <a:avLst/>
          </a:prstGeom>
          <a:noFill/>
          <a:ln>
            <a:noFill/>
          </a:ln>
        </p:spPr>
      </p:pic>
      <p:pic>
        <p:nvPicPr>
          <p:cNvPr id="424" name="Google Shape;424;p24"/>
          <p:cNvPicPr preferRelativeResize="0"/>
          <p:nvPr/>
        </p:nvPicPr>
        <p:blipFill>
          <a:blip r:embed="rId4">
            <a:alphaModFix/>
          </a:blip>
          <a:stretch>
            <a:fillRect/>
          </a:stretch>
        </p:blipFill>
        <p:spPr>
          <a:xfrm>
            <a:off x="5922033" y="5108325"/>
            <a:ext cx="333609" cy="1629500"/>
          </a:xfrm>
          <a:prstGeom prst="rect">
            <a:avLst/>
          </a:prstGeom>
          <a:noFill/>
          <a:ln>
            <a:noFill/>
          </a:ln>
        </p:spPr>
      </p:pic>
      <p:pic>
        <p:nvPicPr>
          <p:cNvPr id="425" name="Google Shape;425;p24"/>
          <p:cNvPicPr preferRelativeResize="0"/>
          <p:nvPr/>
        </p:nvPicPr>
        <p:blipFill>
          <a:blip r:embed="rId5">
            <a:alphaModFix/>
          </a:blip>
          <a:stretch>
            <a:fillRect/>
          </a:stretch>
        </p:blipFill>
        <p:spPr>
          <a:xfrm>
            <a:off x="3525688" y="5761925"/>
            <a:ext cx="571500" cy="571500"/>
          </a:xfrm>
          <a:prstGeom prst="rect">
            <a:avLst/>
          </a:prstGeom>
          <a:noFill/>
          <a:ln>
            <a:noFill/>
          </a:ln>
        </p:spPr>
      </p:pic>
      <p:pic>
        <p:nvPicPr>
          <p:cNvPr id="426" name="Google Shape;426;p24"/>
          <p:cNvPicPr preferRelativeResize="0"/>
          <p:nvPr/>
        </p:nvPicPr>
        <p:blipFill>
          <a:blip r:embed="rId4">
            <a:alphaModFix/>
          </a:blip>
          <a:stretch>
            <a:fillRect/>
          </a:stretch>
        </p:blipFill>
        <p:spPr>
          <a:xfrm>
            <a:off x="5933091" y="5108325"/>
            <a:ext cx="333609" cy="1629500"/>
          </a:xfrm>
          <a:prstGeom prst="rect">
            <a:avLst/>
          </a:prstGeom>
          <a:noFill/>
          <a:ln>
            <a:noFill/>
          </a:ln>
        </p:spPr>
      </p:pic>
      <p:pic>
        <p:nvPicPr>
          <p:cNvPr id="427" name="Google Shape;427;p24"/>
          <p:cNvPicPr preferRelativeResize="0"/>
          <p:nvPr/>
        </p:nvPicPr>
        <p:blipFill>
          <a:blip r:embed="rId5">
            <a:alphaModFix/>
          </a:blip>
          <a:stretch>
            <a:fillRect/>
          </a:stretch>
        </p:blipFill>
        <p:spPr>
          <a:xfrm>
            <a:off x="3544000" y="5761925"/>
            <a:ext cx="571500" cy="571500"/>
          </a:xfrm>
          <a:prstGeom prst="rect">
            <a:avLst/>
          </a:prstGeom>
          <a:noFill/>
          <a:ln>
            <a:noFill/>
          </a:ln>
        </p:spPr>
      </p:pic>
      <p:sp>
        <p:nvSpPr>
          <p:cNvPr id="428" name="Google Shape;428;p24"/>
          <p:cNvSpPr txBox="1"/>
          <p:nvPr/>
        </p:nvSpPr>
        <p:spPr>
          <a:xfrm>
            <a:off x="4431325" y="1266100"/>
            <a:ext cx="571500" cy="46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429" name="Google Shape;429;p24"/>
          <p:cNvSpPr txBox="1"/>
          <p:nvPr/>
        </p:nvSpPr>
        <p:spPr>
          <a:xfrm>
            <a:off x="4431325" y="1849325"/>
            <a:ext cx="571500" cy="46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430" name="Google Shape;430;p24"/>
          <p:cNvSpPr txBox="1"/>
          <p:nvPr/>
        </p:nvSpPr>
        <p:spPr>
          <a:xfrm>
            <a:off x="5043850" y="4196850"/>
            <a:ext cx="571500" cy="46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431" name="Google Shape;431;p24"/>
          <p:cNvSpPr txBox="1"/>
          <p:nvPr/>
        </p:nvSpPr>
        <p:spPr>
          <a:xfrm>
            <a:off x="6145825" y="4196850"/>
            <a:ext cx="571500" cy="46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432" name="Google Shape;432;p24"/>
          <p:cNvSpPr txBox="1"/>
          <p:nvPr/>
        </p:nvSpPr>
        <p:spPr>
          <a:xfrm>
            <a:off x="7098325" y="4196850"/>
            <a:ext cx="571500" cy="46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433" name="Google Shape;433;p24"/>
          <p:cNvSpPr txBox="1"/>
          <p:nvPr/>
        </p:nvSpPr>
        <p:spPr>
          <a:xfrm>
            <a:off x="7209700" y="1652950"/>
            <a:ext cx="1257300" cy="122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a:t>47</a:t>
            </a:r>
            <a:endParaRPr sz="4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7"/>
        <p:cNvGrpSpPr/>
        <p:nvPr/>
      </p:nvGrpSpPr>
      <p:grpSpPr>
        <a:xfrm>
          <a:off x="0" y="0"/>
          <a:ext cx="0" cy="0"/>
          <a:chOff x="0" y="0"/>
          <a:chExt cx="0" cy="0"/>
        </a:xfrm>
      </p:grpSpPr>
      <p:pic>
        <p:nvPicPr>
          <p:cNvPr id="438" name="Google Shape;438;p25"/>
          <p:cNvPicPr preferRelativeResize="0"/>
          <p:nvPr/>
        </p:nvPicPr>
        <p:blipFill>
          <a:blip r:embed="rId4">
            <a:alphaModFix/>
          </a:blip>
          <a:stretch>
            <a:fillRect/>
          </a:stretch>
        </p:blipFill>
        <p:spPr>
          <a:xfrm>
            <a:off x="5855675" y="5108325"/>
            <a:ext cx="333609" cy="1629500"/>
          </a:xfrm>
          <a:prstGeom prst="rect">
            <a:avLst/>
          </a:prstGeom>
          <a:noFill/>
          <a:ln>
            <a:noFill/>
          </a:ln>
        </p:spPr>
      </p:pic>
      <p:pic>
        <p:nvPicPr>
          <p:cNvPr id="439" name="Google Shape;439;p25"/>
          <p:cNvPicPr preferRelativeResize="0"/>
          <p:nvPr/>
        </p:nvPicPr>
        <p:blipFill>
          <a:blip r:embed="rId5">
            <a:alphaModFix/>
          </a:blip>
          <a:stretch>
            <a:fillRect/>
          </a:stretch>
        </p:blipFill>
        <p:spPr>
          <a:xfrm>
            <a:off x="3415800" y="5761925"/>
            <a:ext cx="571500" cy="571500"/>
          </a:xfrm>
          <a:prstGeom prst="rect">
            <a:avLst/>
          </a:prstGeom>
          <a:noFill/>
          <a:ln>
            <a:noFill/>
          </a:ln>
        </p:spPr>
      </p:pic>
      <p:pic>
        <p:nvPicPr>
          <p:cNvPr id="440" name="Google Shape;440;p25"/>
          <p:cNvPicPr preferRelativeResize="0"/>
          <p:nvPr/>
        </p:nvPicPr>
        <p:blipFill>
          <a:blip r:embed="rId4">
            <a:alphaModFix/>
          </a:blip>
          <a:stretch>
            <a:fillRect/>
          </a:stretch>
        </p:blipFill>
        <p:spPr>
          <a:xfrm>
            <a:off x="5866733" y="5108325"/>
            <a:ext cx="333609" cy="1629500"/>
          </a:xfrm>
          <a:prstGeom prst="rect">
            <a:avLst/>
          </a:prstGeom>
          <a:noFill/>
          <a:ln>
            <a:noFill/>
          </a:ln>
        </p:spPr>
      </p:pic>
      <p:pic>
        <p:nvPicPr>
          <p:cNvPr id="441" name="Google Shape;441;p25"/>
          <p:cNvPicPr preferRelativeResize="0"/>
          <p:nvPr/>
        </p:nvPicPr>
        <p:blipFill>
          <a:blip r:embed="rId5">
            <a:alphaModFix/>
          </a:blip>
          <a:stretch>
            <a:fillRect/>
          </a:stretch>
        </p:blipFill>
        <p:spPr>
          <a:xfrm>
            <a:off x="3434113" y="5761925"/>
            <a:ext cx="571500" cy="571500"/>
          </a:xfrm>
          <a:prstGeom prst="rect">
            <a:avLst/>
          </a:prstGeom>
          <a:noFill/>
          <a:ln>
            <a:noFill/>
          </a:ln>
        </p:spPr>
      </p:pic>
      <p:pic>
        <p:nvPicPr>
          <p:cNvPr id="442" name="Google Shape;442;p25"/>
          <p:cNvPicPr preferRelativeResize="0"/>
          <p:nvPr/>
        </p:nvPicPr>
        <p:blipFill>
          <a:blip r:embed="rId4">
            <a:alphaModFix/>
          </a:blip>
          <a:stretch>
            <a:fillRect/>
          </a:stretch>
        </p:blipFill>
        <p:spPr>
          <a:xfrm>
            <a:off x="5872266" y="5108325"/>
            <a:ext cx="333609" cy="1629500"/>
          </a:xfrm>
          <a:prstGeom prst="rect">
            <a:avLst/>
          </a:prstGeom>
          <a:noFill/>
          <a:ln>
            <a:noFill/>
          </a:ln>
        </p:spPr>
      </p:pic>
      <p:pic>
        <p:nvPicPr>
          <p:cNvPr id="443" name="Google Shape;443;p25"/>
          <p:cNvPicPr preferRelativeResize="0"/>
          <p:nvPr/>
        </p:nvPicPr>
        <p:blipFill>
          <a:blip r:embed="rId5">
            <a:alphaModFix/>
          </a:blip>
          <a:stretch>
            <a:fillRect/>
          </a:stretch>
        </p:blipFill>
        <p:spPr>
          <a:xfrm>
            <a:off x="3443275" y="5761925"/>
            <a:ext cx="571500" cy="571500"/>
          </a:xfrm>
          <a:prstGeom prst="rect">
            <a:avLst/>
          </a:prstGeom>
          <a:noFill/>
          <a:ln>
            <a:noFill/>
          </a:ln>
        </p:spPr>
      </p:pic>
      <p:pic>
        <p:nvPicPr>
          <p:cNvPr id="444" name="Google Shape;444;p25"/>
          <p:cNvPicPr preferRelativeResize="0"/>
          <p:nvPr/>
        </p:nvPicPr>
        <p:blipFill>
          <a:blip r:embed="rId4">
            <a:alphaModFix/>
          </a:blip>
          <a:stretch>
            <a:fillRect/>
          </a:stretch>
        </p:blipFill>
        <p:spPr>
          <a:xfrm>
            <a:off x="5883325" y="5108325"/>
            <a:ext cx="333609" cy="1629500"/>
          </a:xfrm>
          <a:prstGeom prst="rect">
            <a:avLst/>
          </a:prstGeom>
          <a:noFill/>
          <a:ln>
            <a:noFill/>
          </a:ln>
        </p:spPr>
      </p:pic>
      <p:pic>
        <p:nvPicPr>
          <p:cNvPr id="445" name="Google Shape;445;p25"/>
          <p:cNvPicPr preferRelativeResize="0"/>
          <p:nvPr/>
        </p:nvPicPr>
        <p:blipFill>
          <a:blip r:embed="rId5">
            <a:alphaModFix/>
          </a:blip>
          <a:stretch>
            <a:fillRect/>
          </a:stretch>
        </p:blipFill>
        <p:spPr>
          <a:xfrm>
            <a:off x="3461588" y="5761925"/>
            <a:ext cx="571500" cy="571500"/>
          </a:xfrm>
          <a:prstGeom prst="rect">
            <a:avLst/>
          </a:prstGeom>
          <a:noFill/>
          <a:ln>
            <a:noFill/>
          </a:ln>
        </p:spPr>
      </p:pic>
      <p:pic>
        <p:nvPicPr>
          <p:cNvPr id="446" name="Google Shape;446;p25"/>
          <p:cNvPicPr preferRelativeResize="0"/>
          <p:nvPr/>
        </p:nvPicPr>
        <p:blipFill>
          <a:blip r:embed="rId4">
            <a:alphaModFix/>
          </a:blip>
          <a:stretch>
            <a:fillRect/>
          </a:stretch>
        </p:blipFill>
        <p:spPr>
          <a:xfrm>
            <a:off x="5880562" y="5108325"/>
            <a:ext cx="333609" cy="1629500"/>
          </a:xfrm>
          <a:prstGeom prst="rect">
            <a:avLst/>
          </a:prstGeom>
          <a:noFill/>
          <a:ln>
            <a:noFill/>
          </a:ln>
        </p:spPr>
      </p:pic>
      <p:pic>
        <p:nvPicPr>
          <p:cNvPr id="447" name="Google Shape;447;p25"/>
          <p:cNvPicPr preferRelativeResize="0"/>
          <p:nvPr/>
        </p:nvPicPr>
        <p:blipFill>
          <a:blip r:embed="rId5">
            <a:alphaModFix/>
          </a:blip>
          <a:stretch>
            <a:fillRect/>
          </a:stretch>
        </p:blipFill>
        <p:spPr>
          <a:xfrm>
            <a:off x="3457013" y="5761925"/>
            <a:ext cx="571500" cy="571500"/>
          </a:xfrm>
          <a:prstGeom prst="rect">
            <a:avLst/>
          </a:prstGeom>
          <a:noFill/>
          <a:ln>
            <a:noFill/>
          </a:ln>
        </p:spPr>
      </p:pic>
      <p:pic>
        <p:nvPicPr>
          <p:cNvPr id="448" name="Google Shape;448;p25"/>
          <p:cNvPicPr preferRelativeResize="0"/>
          <p:nvPr/>
        </p:nvPicPr>
        <p:blipFill>
          <a:blip r:embed="rId4">
            <a:alphaModFix/>
          </a:blip>
          <a:stretch>
            <a:fillRect/>
          </a:stretch>
        </p:blipFill>
        <p:spPr>
          <a:xfrm>
            <a:off x="5891620" y="5108325"/>
            <a:ext cx="333609" cy="1629500"/>
          </a:xfrm>
          <a:prstGeom prst="rect">
            <a:avLst/>
          </a:prstGeom>
          <a:noFill/>
          <a:ln>
            <a:noFill/>
          </a:ln>
        </p:spPr>
      </p:pic>
      <p:pic>
        <p:nvPicPr>
          <p:cNvPr id="449" name="Google Shape;449;p25"/>
          <p:cNvPicPr preferRelativeResize="0"/>
          <p:nvPr/>
        </p:nvPicPr>
        <p:blipFill>
          <a:blip r:embed="rId5">
            <a:alphaModFix/>
          </a:blip>
          <a:stretch>
            <a:fillRect/>
          </a:stretch>
        </p:blipFill>
        <p:spPr>
          <a:xfrm>
            <a:off x="3475325" y="5761925"/>
            <a:ext cx="571500" cy="571500"/>
          </a:xfrm>
          <a:prstGeom prst="rect">
            <a:avLst/>
          </a:prstGeom>
          <a:noFill/>
          <a:ln>
            <a:noFill/>
          </a:ln>
        </p:spPr>
      </p:pic>
      <p:pic>
        <p:nvPicPr>
          <p:cNvPr id="450" name="Google Shape;450;p25"/>
          <p:cNvPicPr preferRelativeResize="0"/>
          <p:nvPr/>
        </p:nvPicPr>
        <p:blipFill>
          <a:blip r:embed="rId4">
            <a:alphaModFix/>
          </a:blip>
          <a:stretch>
            <a:fillRect/>
          </a:stretch>
        </p:blipFill>
        <p:spPr>
          <a:xfrm>
            <a:off x="5897153" y="5108325"/>
            <a:ext cx="333609" cy="1629500"/>
          </a:xfrm>
          <a:prstGeom prst="rect">
            <a:avLst/>
          </a:prstGeom>
          <a:noFill/>
          <a:ln>
            <a:noFill/>
          </a:ln>
        </p:spPr>
      </p:pic>
      <p:pic>
        <p:nvPicPr>
          <p:cNvPr id="451" name="Google Shape;451;p25"/>
          <p:cNvPicPr preferRelativeResize="0"/>
          <p:nvPr/>
        </p:nvPicPr>
        <p:blipFill>
          <a:blip r:embed="rId5">
            <a:alphaModFix/>
          </a:blip>
          <a:stretch>
            <a:fillRect/>
          </a:stretch>
        </p:blipFill>
        <p:spPr>
          <a:xfrm>
            <a:off x="3484488" y="5761925"/>
            <a:ext cx="571500" cy="571500"/>
          </a:xfrm>
          <a:prstGeom prst="rect">
            <a:avLst/>
          </a:prstGeom>
          <a:noFill/>
          <a:ln>
            <a:noFill/>
          </a:ln>
        </p:spPr>
      </p:pic>
      <p:pic>
        <p:nvPicPr>
          <p:cNvPr id="452" name="Google Shape;452;p25"/>
          <p:cNvPicPr preferRelativeResize="0"/>
          <p:nvPr/>
        </p:nvPicPr>
        <p:blipFill>
          <a:blip r:embed="rId4">
            <a:alphaModFix/>
          </a:blip>
          <a:stretch>
            <a:fillRect/>
          </a:stretch>
        </p:blipFill>
        <p:spPr>
          <a:xfrm>
            <a:off x="5908212" y="5108325"/>
            <a:ext cx="333609" cy="1629500"/>
          </a:xfrm>
          <a:prstGeom prst="rect">
            <a:avLst/>
          </a:prstGeom>
          <a:noFill/>
          <a:ln>
            <a:noFill/>
          </a:ln>
        </p:spPr>
      </p:pic>
      <p:pic>
        <p:nvPicPr>
          <p:cNvPr id="453" name="Google Shape;453;p25"/>
          <p:cNvPicPr preferRelativeResize="0"/>
          <p:nvPr/>
        </p:nvPicPr>
        <p:blipFill>
          <a:blip r:embed="rId5">
            <a:alphaModFix/>
          </a:blip>
          <a:stretch>
            <a:fillRect/>
          </a:stretch>
        </p:blipFill>
        <p:spPr>
          <a:xfrm>
            <a:off x="3502800" y="5761925"/>
            <a:ext cx="571500" cy="571500"/>
          </a:xfrm>
          <a:prstGeom prst="rect">
            <a:avLst/>
          </a:prstGeom>
          <a:noFill/>
          <a:ln>
            <a:noFill/>
          </a:ln>
        </p:spPr>
      </p:pic>
      <p:pic>
        <p:nvPicPr>
          <p:cNvPr id="454" name="Google Shape;454;p25"/>
          <p:cNvPicPr preferRelativeResize="0"/>
          <p:nvPr/>
        </p:nvPicPr>
        <p:blipFill>
          <a:blip r:embed="rId4">
            <a:alphaModFix/>
          </a:blip>
          <a:stretch>
            <a:fillRect/>
          </a:stretch>
        </p:blipFill>
        <p:spPr>
          <a:xfrm>
            <a:off x="5905442" y="5108325"/>
            <a:ext cx="333609" cy="1629500"/>
          </a:xfrm>
          <a:prstGeom prst="rect">
            <a:avLst/>
          </a:prstGeom>
          <a:noFill/>
          <a:ln>
            <a:noFill/>
          </a:ln>
        </p:spPr>
      </p:pic>
      <p:pic>
        <p:nvPicPr>
          <p:cNvPr id="455" name="Google Shape;455;p25"/>
          <p:cNvPicPr preferRelativeResize="0"/>
          <p:nvPr/>
        </p:nvPicPr>
        <p:blipFill>
          <a:blip r:embed="rId5">
            <a:alphaModFix/>
          </a:blip>
          <a:stretch>
            <a:fillRect/>
          </a:stretch>
        </p:blipFill>
        <p:spPr>
          <a:xfrm>
            <a:off x="3498213" y="5761925"/>
            <a:ext cx="571500" cy="571500"/>
          </a:xfrm>
          <a:prstGeom prst="rect">
            <a:avLst/>
          </a:prstGeom>
          <a:noFill/>
          <a:ln>
            <a:noFill/>
          </a:ln>
        </p:spPr>
      </p:pic>
      <p:pic>
        <p:nvPicPr>
          <p:cNvPr id="456" name="Google Shape;456;p25"/>
          <p:cNvPicPr preferRelativeResize="0"/>
          <p:nvPr/>
        </p:nvPicPr>
        <p:blipFill>
          <a:blip r:embed="rId4">
            <a:alphaModFix/>
          </a:blip>
          <a:stretch>
            <a:fillRect/>
          </a:stretch>
        </p:blipFill>
        <p:spPr>
          <a:xfrm>
            <a:off x="5916500" y="5108325"/>
            <a:ext cx="333609" cy="1629500"/>
          </a:xfrm>
          <a:prstGeom prst="rect">
            <a:avLst/>
          </a:prstGeom>
          <a:noFill/>
          <a:ln>
            <a:noFill/>
          </a:ln>
        </p:spPr>
      </p:pic>
      <p:pic>
        <p:nvPicPr>
          <p:cNvPr id="457" name="Google Shape;457;p25"/>
          <p:cNvPicPr preferRelativeResize="0"/>
          <p:nvPr/>
        </p:nvPicPr>
        <p:blipFill>
          <a:blip r:embed="rId5">
            <a:alphaModFix/>
          </a:blip>
          <a:stretch>
            <a:fillRect/>
          </a:stretch>
        </p:blipFill>
        <p:spPr>
          <a:xfrm>
            <a:off x="3516525" y="5761925"/>
            <a:ext cx="571500" cy="571500"/>
          </a:xfrm>
          <a:prstGeom prst="rect">
            <a:avLst/>
          </a:prstGeom>
          <a:noFill/>
          <a:ln>
            <a:noFill/>
          </a:ln>
        </p:spPr>
      </p:pic>
      <p:pic>
        <p:nvPicPr>
          <p:cNvPr id="458" name="Google Shape;458;p25"/>
          <p:cNvPicPr preferRelativeResize="0"/>
          <p:nvPr/>
        </p:nvPicPr>
        <p:blipFill>
          <a:blip r:embed="rId4">
            <a:alphaModFix/>
          </a:blip>
          <a:stretch>
            <a:fillRect/>
          </a:stretch>
        </p:blipFill>
        <p:spPr>
          <a:xfrm>
            <a:off x="5922033" y="5108325"/>
            <a:ext cx="333609" cy="1629500"/>
          </a:xfrm>
          <a:prstGeom prst="rect">
            <a:avLst/>
          </a:prstGeom>
          <a:noFill/>
          <a:ln>
            <a:noFill/>
          </a:ln>
        </p:spPr>
      </p:pic>
      <p:pic>
        <p:nvPicPr>
          <p:cNvPr id="459" name="Google Shape;459;p25"/>
          <p:cNvPicPr preferRelativeResize="0"/>
          <p:nvPr/>
        </p:nvPicPr>
        <p:blipFill>
          <a:blip r:embed="rId5">
            <a:alphaModFix/>
          </a:blip>
          <a:stretch>
            <a:fillRect/>
          </a:stretch>
        </p:blipFill>
        <p:spPr>
          <a:xfrm>
            <a:off x="3525688" y="5761925"/>
            <a:ext cx="571500" cy="571500"/>
          </a:xfrm>
          <a:prstGeom prst="rect">
            <a:avLst/>
          </a:prstGeom>
          <a:noFill/>
          <a:ln>
            <a:noFill/>
          </a:ln>
        </p:spPr>
      </p:pic>
      <p:pic>
        <p:nvPicPr>
          <p:cNvPr id="460" name="Google Shape;460;p25"/>
          <p:cNvPicPr preferRelativeResize="0"/>
          <p:nvPr/>
        </p:nvPicPr>
        <p:blipFill>
          <a:blip r:embed="rId4">
            <a:alphaModFix/>
          </a:blip>
          <a:stretch>
            <a:fillRect/>
          </a:stretch>
        </p:blipFill>
        <p:spPr>
          <a:xfrm>
            <a:off x="5933091" y="5108325"/>
            <a:ext cx="333609" cy="1629500"/>
          </a:xfrm>
          <a:prstGeom prst="rect">
            <a:avLst/>
          </a:prstGeom>
          <a:noFill/>
          <a:ln>
            <a:noFill/>
          </a:ln>
        </p:spPr>
      </p:pic>
      <p:pic>
        <p:nvPicPr>
          <p:cNvPr id="461" name="Google Shape;461;p25"/>
          <p:cNvPicPr preferRelativeResize="0"/>
          <p:nvPr/>
        </p:nvPicPr>
        <p:blipFill>
          <a:blip r:embed="rId5">
            <a:alphaModFix/>
          </a:blip>
          <a:stretch>
            <a:fillRect/>
          </a:stretch>
        </p:blipFill>
        <p:spPr>
          <a:xfrm>
            <a:off x="3544000" y="5761925"/>
            <a:ext cx="571500" cy="571500"/>
          </a:xfrm>
          <a:prstGeom prst="rect">
            <a:avLst/>
          </a:prstGeom>
          <a:noFill/>
          <a:ln>
            <a:noFill/>
          </a:ln>
        </p:spPr>
      </p:pic>
      <p:sp>
        <p:nvSpPr>
          <p:cNvPr id="462" name="Google Shape;462;p25"/>
          <p:cNvSpPr txBox="1"/>
          <p:nvPr/>
        </p:nvSpPr>
        <p:spPr>
          <a:xfrm>
            <a:off x="4431325" y="1266100"/>
            <a:ext cx="571500" cy="46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463" name="Google Shape;463;p25"/>
          <p:cNvSpPr txBox="1"/>
          <p:nvPr/>
        </p:nvSpPr>
        <p:spPr>
          <a:xfrm>
            <a:off x="4431325" y="1849325"/>
            <a:ext cx="571500" cy="46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464" name="Google Shape;464;p25"/>
          <p:cNvSpPr txBox="1"/>
          <p:nvPr/>
        </p:nvSpPr>
        <p:spPr>
          <a:xfrm>
            <a:off x="5043850" y="4196850"/>
            <a:ext cx="571500" cy="46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465" name="Google Shape;465;p25"/>
          <p:cNvSpPr txBox="1"/>
          <p:nvPr/>
        </p:nvSpPr>
        <p:spPr>
          <a:xfrm>
            <a:off x="6145825" y="4196850"/>
            <a:ext cx="571500" cy="46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466" name="Google Shape;466;p25"/>
          <p:cNvSpPr txBox="1"/>
          <p:nvPr/>
        </p:nvSpPr>
        <p:spPr>
          <a:xfrm>
            <a:off x="7098325" y="4196850"/>
            <a:ext cx="571500" cy="46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467" name="Google Shape;467;p25"/>
          <p:cNvSpPr txBox="1"/>
          <p:nvPr/>
        </p:nvSpPr>
        <p:spPr>
          <a:xfrm>
            <a:off x="7209700" y="1652950"/>
            <a:ext cx="1257300" cy="122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a:t>68</a:t>
            </a:r>
            <a:endParaRPr sz="4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71"/>
        <p:cNvGrpSpPr/>
        <p:nvPr/>
      </p:nvGrpSpPr>
      <p:grpSpPr>
        <a:xfrm>
          <a:off x="0" y="0"/>
          <a:ext cx="0" cy="0"/>
          <a:chOff x="0" y="0"/>
          <a:chExt cx="0" cy="0"/>
        </a:xfrm>
      </p:grpSpPr>
      <p:pic>
        <p:nvPicPr>
          <p:cNvPr id="472" name="Google Shape;472;p26" descr="cane.png"/>
          <p:cNvPicPr preferRelativeResize="0"/>
          <p:nvPr/>
        </p:nvPicPr>
        <p:blipFill>
          <a:blip r:embed="rId4">
            <a:alphaModFix/>
          </a:blip>
          <a:stretch>
            <a:fillRect/>
          </a:stretch>
        </p:blipFill>
        <p:spPr>
          <a:xfrm>
            <a:off x="2925" y="769620"/>
            <a:ext cx="981775" cy="894125"/>
          </a:xfrm>
          <a:prstGeom prst="rect">
            <a:avLst/>
          </a:prstGeom>
          <a:noFill/>
          <a:ln>
            <a:noFill/>
          </a:ln>
        </p:spPr>
      </p:pic>
      <p:pic>
        <p:nvPicPr>
          <p:cNvPr id="473" name="Google Shape;473;p26" descr="game.png"/>
          <p:cNvPicPr preferRelativeResize="0"/>
          <p:nvPr/>
        </p:nvPicPr>
        <p:blipFill>
          <a:blip r:embed="rId5">
            <a:alphaModFix/>
          </a:blip>
          <a:stretch>
            <a:fillRect/>
          </a:stretch>
        </p:blipFill>
        <p:spPr>
          <a:xfrm>
            <a:off x="1049750" y="769625"/>
            <a:ext cx="981762" cy="894125"/>
          </a:xfrm>
          <a:prstGeom prst="rect">
            <a:avLst/>
          </a:prstGeom>
          <a:noFill/>
          <a:ln>
            <a:noFill/>
          </a:ln>
        </p:spPr>
      </p:pic>
      <p:pic>
        <p:nvPicPr>
          <p:cNvPr id="474" name="Google Shape;474;p26" descr="glad.png"/>
          <p:cNvPicPr preferRelativeResize="0"/>
          <p:nvPr/>
        </p:nvPicPr>
        <p:blipFill>
          <a:blip r:embed="rId6">
            <a:alphaModFix/>
          </a:blip>
          <a:stretch>
            <a:fillRect/>
          </a:stretch>
        </p:blipFill>
        <p:spPr>
          <a:xfrm>
            <a:off x="2920" y="1780895"/>
            <a:ext cx="981775" cy="888826"/>
          </a:xfrm>
          <a:prstGeom prst="rect">
            <a:avLst/>
          </a:prstGeom>
          <a:noFill/>
          <a:ln>
            <a:noFill/>
          </a:ln>
        </p:spPr>
      </p:pic>
      <p:pic>
        <p:nvPicPr>
          <p:cNvPr id="475" name="Google Shape;475;p26" descr="had.png"/>
          <p:cNvPicPr preferRelativeResize="0"/>
          <p:nvPr/>
        </p:nvPicPr>
        <p:blipFill>
          <a:blip r:embed="rId7">
            <a:alphaModFix/>
          </a:blip>
          <a:stretch>
            <a:fillRect/>
          </a:stretch>
        </p:blipFill>
        <p:spPr>
          <a:xfrm>
            <a:off x="1049738" y="1778258"/>
            <a:ext cx="981775" cy="894117"/>
          </a:xfrm>
          <a:prstGeom prst="rect">
            <a:avLst/>
          </a:prstGeom>
          <a:noFill/>
          <a:ln>
            <a:noFill/>
          </a:ln>
        </p:spPr>
      </p:pic>
      <p:pic>
        <p:nvPicPr>
          <p:cNvPr id="476" name="Google Shape;476;p26" descr="man.png"/>
          <p:cNvPicPr preferRelativeResize="0"/>
          <p:nvPr/>
        </p:nvPicPr>
        <p:blipFill>
          <a:blip r:embed="rId8">
            <a:alphaModFix/>
          </a:blip>
          <a:stretch>
            <a:fillRect/>
          </a:stretch>
        </p:blipFill>
        <p:spPr>
          <a:xfrm>
            <a:off x="2938" y="2786870"/>
            <a:ext cx="981750" cy="894094"/>
          </a:xfrm>
          <a:prstGeom prst="rect">
            <a:avLst/>
          </a:prstGeom>
          <a:noFill/>
          <a:ln>
            <a:noFill/>
          </a:ln>
        </p:spPr>
      </p:pic>
      <p:pic>
        <p:nvPicPr>
          <p:cNvPr id="477" name="Google Shape;477;p26" descr="pal.png"/>
          <p:cNvPicPr preferRelativeResize="0"/>
          <p:nvPr/>
        </p:nvPicPr>
        <p:blipFill>
          <a:blip r:embed="rId9">
            <a:alphaModFix/>
          </a:blip>
          <a:stretch>
            <a:fillRect/>
          </a:stretch>
        </p:blipFill>
        <p:spPr>
          <a:xfrm>
            <a:off x="1049750" y="2786870"/>
            <a:ext cx="981775" cy="894117"/>
          </a:xfrm>
          <a:prstGeom prst="rect">
            <a:avLst/>
          </a:prstGeom>
          <a:noFill/>
          <a:ln>
            <a:noFill/>
          </a:ln>
        </p:spPr>
      </p:pic>
      <p:pic>
        <p:nvPicPr>
          <p:cNvPr id="478" name="Google Shape;478;p26" descr="pan.png"/>
          <p:cNvPicPr preferRelativeResize="0"/>
          <p:nvPr/>
        </p:nvPicPr>
        <p:blipFill>
          <a:blip r:embed="rId10">
            <a:alphaModFix/>
          </a:blip>
          <a:stretch>
            <a:fillRect/>
          </a:stretch>
        </p:blipFill>
        <p:spPr>
          <a:xfrm>
            <a:off x="2946" y="3798121"/>
            <a:ext cx="987628" cy="894125"/>
          </a:xfrm>
          <a:prstGeom prst="rect">
            <a:avLst/>
          </a:prstGeom>
          <a:noFill/>
          <a:ln>
            <a:noFill/>
          </a:ln>
        </p:spPr>
      </p:pic>
      <p:pic>
        <p:nvPicPr>
          <p:cNvPr id="479" name="Google Shape;479;p26" descr="pat.png"/>
          <p:cNvPicPr preferRelativeResize="0"/>
          <p:nvPr/>
        </p:nvPicPr>
        <p:blipFill>
          <a:blip r:embed="rId11">
            <a:alphaModFix/>
          </a:blip>
          <a:stretch>
            <a:fillRect/>
          </a:stretch>
        </p:blipFill>
        <p:spPr>
          <a:xfrm>
            <a:off x="1049763" y="3795470"/>
            <a:ext cx="981750" cy="894094"/>
          </a:xfrm>
          <a:prstGeom prst="rect">
            <a:avLst/>
          </a:prstGeom>
          <a:noFill/>
          <a:ln>
            <a:noFill/>
          </a:ln>
        </p:spPr>
      </p:pic>
      <p:pic>
        <p:nvPicPr>
          <p:cNvPr id="480" name="Google Shape;480;p26" descr="rake.png"/>
          <p:cNvPicPr preferRelativeResize="0"/>
          <p:nvPr/>
        </p:nvPicPr>
        <p:blipFill>
          <a:blip r:embed="rId12">
            <a:alphaModFix/>
          </a:blip>
          <a:stretch>
            <a:fillRect/>
          </a:stretch>
        </p:blipFill>
        <p:spPr>
          <a:xfrm>
            <a:off x="2950" y="4689570"/>
            <a:ext cx="987625" cy="899444"/>
          </a:xfrm>
          <a:prstGeom prst="rect">
            <a:avLst/>
          </a:prstGeom>
          <a:noFill/>
          <a:ln>
            <a:noFill/>
          </a:ln>
        </p:spPr>
      </p:pic>
      <p:pic>
        <p:nvPicPr>
          <p:cNvPr id="481" name="Google Shape;481;p26" descr="sad.png"/>
          <p:cNvPicPr preferRelativeResize="0"/>
          <p:nvPr/>
        </p:nvPicPr>
        <p:blipFill>
          <a:blip r:embed="rId13">
            <a:alphaModFix/>
          </a:blip>
          <a:stretch>
            <a:fillRect/>
          </a:stretch>
        </p:blipFill>
        <p:spPr>
          <a:xfrm>
            <a:off x="1046833" y="4692233"/>
            <a:ext cx="987625" cy="894122"/>
          </a:xfrm>
          <a:prstGeom prst="rect">
            <a:avLst/>
          </a:prstGeom>
          <a:noFill/>
          <a:ln>
            <a:noFill/>
          </a:ln>
        </p:spPr>
      </p:pic>
      <p:pic>
        <p:nvPicPr>
          <p:cNvPr id="482" name="Google Shape;482;p26" descr="sale.png"/>
          <p:cNvPicPr preferRelativeResize="0"/>
          <p:nvPr/>
        </p:nvPicPr>
        <p:blipFill>
          <a:blip r:embed="rId14">
            <a:alphaModFix/>
          </a:blip>
          <a:stretch>
            <a:fillRect/>
          </a:stretch>
        </p:blipFill>
        <p:spPr>
          <a:xfrm>
            <a:off x="-5" y="5586345"/>
            <a:ext cx="987625" cy="894122"/>
          </a:xfrm>
          <a:prstGeom prst="rect">
            <a:avLst/>
          </a:prstGeom>
          <a:noFill/>
          <a:ln>
            <a:noFill/>
          </a:ln>
        </p:spPr>
      </p:pic>
      <p:pic>
        <p:nvPicPr>
          <p:cNvPr id="483" name="Google Shape;483;p26" descr="same.png"/>
          <p:cNvPicPr preferRelativeResize="0"/>
          <p:nvPr/>
        </p:nvPicPr>
        <p:blipFill>
          <a:blip r:embed="rId15">
            <a:alphaModFix/>
          </a:blip>
          <a:stretch>
            <a:fillRect/>
          </a:stretch>
        </p:blipFill>
        <p:spPr>
          <a:xfrm>
            <a:off x="1046808" y="5586345"/>
            <a:ext cx="987625" cy="894122"/>
          </a:xfrm>
          <a:prstGeom prst="rect">
            <a:avLst/>
          </a:prstGeom>
          <a:noFill/>
          <a:ln>
            <a:noFill/>
          </a:ln>
        </p:spPr>
      </p:pic>
      <p:pic>
        <p:nvPicPr>
          <p:cNvPr id="484" name="Google Shape;484;p26" descr="tab.png"/>
          <p:cNvPicPr preferRelativeResize="0"/>
          <p:nvPr/>
        </p:nvPicPr>
        <p:blipFill>
          <a:blip r:embed="rId16">
            <a:alphaModFix/>
          </a:blip>
          <a:stretch>
            <a:fillRect/>
          </a:stretch>
        </p:blipFill>
        <p:spPr>
          <a:xfrm>
            <a:off x="2932" y="6480470"/>
            <a:ext cx="981750" cy="888803"/>
          </a:xfrm>
          <a:prstGeom prst="rect">
            <a:avLst/>
          </a:prstGeom>
          <a:noFill/>
          <a:ln>
            <a:noFill/>
          </a:ln>
        </p:spPr>
      </p:pic>
      <p:pic>
        <p:nvPicPr>
          <p:cNvPr id="485" name="Google Shape;485;p26" descr="take.png"/>
          <p:cNvPicPr preferRelativeResize="0"/>
          <p:nvPr/>
        </p:nvPicPr>
        <p:blipFill>
          <a:blip r:embed="rId17">
            <a:alphaModFix/>
          </a:blip>
          <a:stretch>
            <a:fillRect/>
          </a:stretch>
        </p:blipFill>
        <p:spPr>
          <a:xfrm>
            <a:off x="1046796" y="6477808"/>
            <a:ext cx="987625" cy="894122"/>
          </a:xfrm>
          <a:prstGeom prst="rect">
            <a:avLst/>
          </a:prstGeom>
          <a:noFill/>
          <a:ln>
            <a:noFill/>
          </a:ln>
        </p:spPr>
      </p:pic>
      <p:sp>
        <p:nvSpPr>
          <p:cNvPr id="486" name="Google Shape;486;p26"/>
          <p:cNvSpPr txBox="1"/>
          <p:nvPr/>
        </p:nvSpPr>
        <p:spPr>
          <a:xfrm>
            <a:off x="4774200" y="589100"/>
            <a:ext cx="703500" cy="52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t>A</a:t>
            </a:r>
            <a:endParaRPr sz="3600"/>
          </a:p>
        </p:txBody>
      </p:sp>
      <p:sp>
        <p:nvSpPr>
          <p:cNvPr id="487" name="Google Shape;487;p26"/>
          <p:cNvSpPr txBox="1"/>
          <p:nvPr/>
        </p:nvSpPr>
        <p:spPr>
          <a:xfrm>
            <a:off x="8074225" y="589100"/>
            <a:ext cx="703500" cy="52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t>A</a:t>
            </a:r>
            <a:endParaRPr sz="3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1"/>
        <p:cNvGrpSpPr/>
        <p:nvPr/>
      </p:nvGrpSpPr>
      <p:grpSpPr>
        <a:xfrm>
          <a:off x="0" y="0"/>
          <a:ext cx="0" cy="0"/>
          <a:chOff x="0" y="0"/>
          <a:chExt cx="0" cy="0"/>
        </a:xfrm>
      </p:grpSpPr>
      <p:pic>
        <p:nvPicPr>
          <p:cNvPr id="492" name="Google Shape;492;p27" descr="be.png"/>
          <p:cNvPicPr preferRelativeResize="0"/>
          <p:nvPr/>
        </p:nvPicPr>
        <p:blipFill>
          <a:blip r:embed="rId4">
            <a:alphaModFix/>
          </a:blip>
          <a:stretch>
            <a:fillRect/>
          </a:stretch>
        </p:blipFill>
        <p:spPr>
          <a:xfrm>
            <a:off x="3025" y="802475"/>
            <a:ext cx="1012000" cy="916200"/>
          </a:xfrm>
          <a:prstGeom prst="rect">
            <a:avLst/>
          </a:prstGeom>
          <a:noFill/>
          <a:ln>
            <a:noFill/>
          </a:ln>
        </p:spPr>
      </p:pic>
      <p:pic>
        <p:nvPicPr>
          <p:cNvPr id="493" name="Google Shape;493;p27" descr="bed.png"/>
          <p:cNvPicPr preferRelativeResize="0"/>
          <p:nvPr/>
        </p:nvPicPr>
        <p:blipFill>
          <a:blip r:embed="rId5">
            <a:alphaModFix/>
          </a:blip>
          <a:stretch>
            <a:fillRect/>
          </a:stretch>
        </p:blipFill>
        <p:spPr>
          <a:xfrm>
            <a:off x="1083471" y="802483"/>
            <a:ext cx="1012000" cy="916189"/>
          </a:xfrm>
          <a:prstGeom prst="rect">
            <a:avLst/>
          </a:prstGeom>
          <a:noFill/>
          <a:ln>
            <a:noFill/>
          </a:ln>
        </p:spPr>
      </p:pic>
      <p:pic>
        <p:nvPicPr>
          <p:cNvPr id="494" name="Google Shape;494;p27" descr="bee.png"/>
          <p:cNvPicPr preferRelativeResize="0"/>
          <p:nvPr/>
        </p:nvPicPr>
        <p:blipFill>
          <a:blip r:embed="rId6">
            <a:alphaModFix/>
          </a:blip>
          <a:stretch>
            <a:fillRect/>
          </a:stretch>
        </p:blipFill>
        <p:spPr>
          <a:xfrm>
            <a:off x="3020" y="1685495"/>
            <a:ext cx="1012000" cy="916189"/>
          </a:xfrm>
          <a:prstGeom prst="rect">
            <a:avLst/>
          </a:prstGeom>
          <a:noFill/>
          <a:ln>
            <a:noFill/>
          </a:ln>
        </p:spPr>
      </p:pic>
      <p:pic>
        <p:nvPicPr>
          <p:cNvPr id="495" name="Google Shape;495;p27" descr="beg.png"/>
          <p:cNvPicPr preferRelativeResize="0"/>
          <p:nvPr/>
        </p:nvPicPr>
        <p:blipFill>
          <a:blip r:embed="rId7">
            <a:alphaModFix/>
          </a:blip>
          <a:stretch>
            <a:fillRect/>
          </a:stretch>
        </p:blipFill>
        <p:spPr>
          <a:xfrm>
            <a:off x="1083475" y="1682758"/>
            <a:ext cx="1012000" cy="921643"/>
          </a:xfrm>
          <a:prstGeom prst="rect">
            <a:avLst/>
          </a:prstGeom>
          <a:noFill/>
          <a:ln>
            <a:noFill/>
          </a:ln>
        </p:spPr>
      </p:pic>
      <p:pic>
        <p:nvPicPr>
          <p:cNvPr id="496" name="Google Shape;496;p27" descr="den.png"/>
          <p:cNvPicPr preferRelativeResize="0"/>
          <p:nvPr/>
        </p:nvPicPr>
        <p:blipFill>
          <a:blip r:embed="rId8">
            <a:alphaModFix/>
          </a:blip>
          <a:stretch>
            <a:fillRect/>
          </a:stretch>
        </p:blipFill>
        <p:spPr>
          <a:xfrm>
            <a:off x="3021" y="2604396"/>
            <a:ext cx="1012000" cy="916189"/>
          </a:xfrm>
          <a:prstGeom prst="rect">
            <a:avLst/>
          </a:prstGeom>
          <a:noFill/>
          <a:ln>
            <a:noFill/>
          </a:ln>
        </p:spPr>
      </p:pic>
      <p:pic>
        <p:nvPicPr>
          <p:cNvPr id="497" name="Google Shape;497;p27" descr="fed.png"/>
          <p:cNvPicPr preferRelativeResize="0"/>
          <p:nvPr/>
        </p:nvPicPr>
        <p:blipFill>
          <a:blip r:embed="rId9">
            <a:alphaModFix/>
          </a:blip>
          <a:stretch>
            <a:fillRect/>
          </a:stretch>
        </p:blipFill>
        <p:spPr>
          <a:xfrm>
            <a:off x="3025" y="3520571"/>
            <a:ext cx="1012000" cy="921643"/>
          </a:xfrm>
          <a:prstGeom prst="rect">
            <a:avLst/>
          </a:prstGeom>
          <a:noFill/>
          <a:ln>
            <a:noFill/>
          </a:ln>
        </p:spPr>
      </p:pic>
      <p:pic>
        <p:nvPicPr>
          <p:cNvPr id="498" name="Google Shape;498;p27" descr="here.png"/>
          <p:cNvPicPr preferRelativeResize="0"/>
          <p:nvPr/>
        </p:nvPicPr>
        <p:blipFill>
          <a:blip r:embed="rId10">
            <a:alphaModFix/>
          </a:blip>
          <a:stretch>
            <a:fillRect/>
          </a:stretch>
        </p:blipFill>
        <p:spPr>
          <a:xfrm>
            <a:off x="1083475" y="2601658"/>
            <a:ext cx="1012000" cy="921643"/>
          </a:xfrm>
          <a:prstGeom prst="rect">
            <a:avLst/>
          </a:prstGeom>
          <a:noFill/>
          <a:ln>
            <a:noFill/>
          </a:ln>
        </p:spPr>
      </p:pic>
      <p:pic>
        <p:nvPicPr>
          <p:cNvPr id="499" name="Google Shape;499;p27" descr="wet.png"/>
          <p:cNvPicPr preferRelativeResize="0"/>
          <p:nvPr/>
        </p:nvPicPr>
        <p:blipFill>
          <a:blip r:embed="rId11">
            <a:alphaModFix/>
          </a:blip>
          <a:stretch>
            <a:fillRect/>
          </a:stretch>
        </p:blipFill>
        <p:spPr>
          <a:xfrm>
            <a:off x="1083475" y="3520570"/>
            <a:ext cx="1012000" cy="921643"/>
          </a:xfrm>
          <a:prstGeom prst="rect">
            <a:avLst/>
          </a:prstGeom>
          <a:noFill/>
          <a:ln>
            <a:noFill/>
          </a:ln>
        </p:spPr>
      </p:pic>
      <p:pic>
        <p:nvPicPr>
          <p:cNvPr id="500" name="Google Shape;500;p27" descr="weed.png"/>
          <p:cNvPicPr preferRelativeResize="0"/>
          <p:nvPr/>
        </p:nvPicPr>
        <p:blipFill>
          <a:blip r:embed="rId12">
            <a:alphaModFix/>
          </a:blip>
          <a:stretch>
            <a:fillRect/>
          </a:stretch>
        </p:blipFill>
        <p:spPr>
          <a:xfrm>
            <a:off x="3025" y="4406295"/>
            <a:ext cx="1012000" cy="921643"/>
          </a:xfrm>
          <a:prstGeom prst="rect">
            <a:avLst/>
          </a:prstGeom>
          <a:noFill/>
          <a:ln>
            <a:noFill/>
          </a:ln>
        </p:spPr>
      </p:pic>
      <p:pic>
        <p:nvPicPr>
          <p:cNvPr id="501" name="Google Shape;501;p27" descr="these.png"/>
          <p:cNvPicPr preferRelativeResize="0"/>
          <p:nvPr/>
        </p:nvPicPr>
        <p:blipFill>
          <a:blip r:embed="rId13">
            <a:alphaModFix/>
          </a:blip>
          <a:stretch>
            <a:fillRect/>
          </a:stretch>
        </p:blipFill>
        <p:spPr>
          <a:xfrm>
            <a:off x="1083471" y="4406271"/>
            <a:ext cx="1012000" cy="916189"/>
          </a:xfrm>
          <a:prstGeom prst="rect">
            <a:avLst/>
          </a:prstGeom>
          <a:noFill/>
          <a:ln>
            <a:noFill/>
          </a:ln>
        </p:spPr>
      </p:pic>
      <p:pic>
        <p:nvPicPr>
          <p:cNvPr id="502" name="Google Shape;502;p27" descr="red.png"/>
          <p:cNvPicPr preferRelativeResize="0"/>
          <p:nvPr/>
        </p:nvPicPr>
        <p:blipFill>
          <a:blip r:embed="rId14">
            <a:alphaModFix/>
          </a:blip>
          <a:stretch>
            <a:fillRect/>
          </a:stretch>
        </p:blipFill>
        <p:spPr>
          <a:xfrm>
            <a:off x="3020" y="5322445"/>
            <a:ext cx="1012000" cy="916189"/>
          </a:xfrm>
          <a:prstGeom prst="rect">
            <a:avLst/>
          </a:prstGeom>
          <a:noFill/>
          <a:ln>
            <a:noFill/>
          </a:ln>
        </p:spPr>
      </p:pic>
      <p:pic>
        <p:nvPicPr>
          <p:cNvPr id="503" name="Google Shape;503;p27" descr="pet.png"/>
          <p:cNvPicPr preferRelativeResize="0"/>
          <p:nvPr/>
        </p:nvPicPr>
        <p:blipFill>
          <a:blip r:embed="rId15">
            <a:alphaModFix/>
          </a:blip>
          <a:stretch>
            <a:fillRect/>
          </a:stretch>
        </p:blipFill>
        <p:spPr>
          <a:xfrm>
            <a:off x="1080458" y="5319708"/>
            <a:ext cx="1018031" cy="921650"/>
          </a:xfrm>
          <a:prstGeom prst="rect">
            <a:avLst/>
          </a:prstGeom>
          <a:noFill/>
          <a:ln>
            <a:noFill/>
          </a:ln>
        </p:spPr>
      </p:pic>
      <p:pic>
        <p:nvPicPr>
          <p:cNvPr id="504" name="Google Shape;504;p27" descr="pen.png"/>
          <p:cNvPicPr preferRelativeResize="0"/>
          <p:nvPr/>
        </p:nvPicPr>
        <p:blipFill>
          <a:blip r:embed="rId16">
            <a:alphaModFix/>
          </a:blip>
          <a:stretch>
            <a:fillRect/>
          </a:stretch>
        </p:blipFill>
        <p:spPr>
          <a:xfrm>
            <a:off x="-4" y="6244121"/>
            <a:ext cx="1018050" cy="921667"/>
          </a:xfrm>
          <a:prstGeom prst="rect">
            <a:avLst/>
          </a:prstGeom>
          <a:noFill/>
          <a:ln>
            <a:noFill/>
          </a:ln>
        </p:spPr>
      </p:pic>
      <p:pic>
        <p:nvPicPr>
          <p:cNvPr id="505" name="Google Shape;505;p27" descr="me.png"/>
          <p:cNvPicPr preferRelativeResize="0"/>
          <p:nvPr/>
        </p:nvPicPr>
        <p:blipFill>
          <a:blip r:embed="rId17">
            <a:alphaModFix/>
          </a:blip>
          <a:stretch>
            <a:fillRect/>
          </a:stretch>
        </p:blipFill>
        <p:spPr>
          <a:xfrm>
            <a:off x="1080450" y="6309846"/>
            <a:ext cx="1018050" cy="92715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9"/>
        <p:cNvGrpSpPr/>
        <p:nvPr/>
      </p:nvGrpSpPr>
      <p:grpSpPr>
        <a:xfrm>
          <a:off x="0" y="0"/>
          <a:ext cx="0" cy="0"/>
          <a:chOff x="0" y="0"/>
          <a:chExt cx="0" cy="0"/>
        </a:xfrm>
      </p:grpSpPr>
      <p:sp>
        <p:nvSpPr>
          <p:cNvPr id="510" name="Google Shape;510;p28"/>
          <p:cNvSpPr txBox="1"/>
          <p:nvPr/>
        </p:nvSpPr>
        <p:spPr>
          <a:xfrm>
            <a:off x="4774200" y="589100"/>
            <a:ext cx="703500" cy="52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t>I</a:t>
            </a:r>
            <a:endParaRPr sz="3600"/>
          </a:p>
        </p:txBody>
      </p:sp>
      <p:sp>
        <p:nvSpPr>
          <p:cNvPr id="511" name="Google Shape;511;p28"/>
          <p:cNvSpPr txBox="1"/>
          <p:nvPr/>
        </p:nvSpPr>
        <p:spPr>
          <a:xfrm>
            <a:off x="8074225" y="589100"/>
            <a:ext cx="703500" cy="52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t>I</a:t>
            </a:r>
            <a:endParaRPr sz="3600"/>
          </a:p>
        </p:txBody>
      </p:sp>
      <p:pic>
        <p:nvPicPr>
          <p:cNvPr id="512" name="Google Shape;512;p28" descr="i1.png"/>
          <p:cNvPicPr preferRelativeResize="0"/>
          <p:nvPr/>
        </p:nvPicPr>
        <p:blipFill>
          <a:blip r:embed="rId4">
            <a:alphaModFix/>
          </a:blip>
          <a:stretch>
            <a:fillRect/>
          </a:stretch>
        </p:blipFill>
        <p:spPr>
          <a:xfrm>
            <a:off x="-4" y="-4"/>
            <a:ext cx="1094975" cy="991300"/>
          </a:xfrm>
          <a:prstGeom prst="rect">
            <a:avLst/>
          </a:prstGeom>
          <a:noFill/>
          <a:ln>
            <a:noFill/>
          </a:ln>
        </p:spPr>
      </p:pic>
      <p:pic>
        <p:nvPicPr>
          <p:cNvPr id="513" name="Google Shape;513;p28" descr="i2.png"/>
          <p:cNvPicPr preferRelativeResize="0"/>
          <p:nvPr/>
        </p:nvPicPr>
        <p:blipFill>
          <a:blip r:embed="rId5">
            <a:alphaModFix/>
          </a:blip>
          <a:stretch>
            <a:fillRect/>
          </a:stretch>
        </p:blipFill>
        <p:spPr>
          <a:xfrm>
            <a:off x="-4" y="991296"/>
            <a:ext cx="1094975" cy="991309"/>
          </a:xfrm>
          <a:prstGeom prst="rect">
            <a:avLst/>
          </a:prstGeom>
          <a:noFill/>
          <a:ln>
            <a:noFill/>
          </a:ln>
        </p:spPr>
      </p:pic>
      <p:pic>
        <p:nvPicPr>
          <p:cNvPr id="514" name="Google Shape;514;p28" descr="i3.png"/>
          <p:cNvPicPr preferRelativeResize="0"/>
          <p:nvPr/>
        </p:nvPicPr>
        <p:blipFill>
          <a:blip r:embed="rId6">
            <a:alphaModFix/>
          </a:blip>
          <a:stretch>
            <a:fillRect/>
          </a:stretch>
        </p:blipFill>
        <p:spPr>
          <a:xfrm>
            <a:off x="0" y="1982596"/>
            <a:ext cx="1094975" cy="997209"/>
          </a:xfrm>
          <a:prstGeom prst="rect">
            <a:avLst/>
          </a:prstGeom>
          <a:noFill/>
          <a:ln>
            <a:noFill/>
          </a:ln>
        </p:spPr>
      </p:pic>
      <p:pic>
        <p:nvPicPr>
          <p:cNvPr id="515" name="Google Shape;515;p28" descr="i4.png"/>
          <p:cNvPicPr preferRelativeResize="0"/>
          <p:nvPr/>
        </p:nvPicPr>
        <p:blipFill>
          <a:blip r:embed="rId7">
            <a:alphaModFix/>
          </a:blip>
          <a:stretch>
            <a:fillRect/>
          </a:stretch>
        </p:blipFill>
        <p:spPr>
          <a:xfrm>
            <a:off x="-4" y="2933346"/>
            <a:ext cx="1094975" cy="991309"/>
          </a:xfrm>
          <a:prstGeom prst="rect">
            <a:avLst/>
          </a:prstGeom>
          <a:noFill/>
          <a:ln>
            <a:noFill/>
          </a:ln>
        </p:spPr>
      </p:pic>
      <p:pic>
        <p:nvPicPr>
          <p:cNvPr id="516" name="Google Shape;516;p28" descr="i5.png"/>
          <p:cNvPicPr preferRelativeResize="0"/>
          <p:nvPr/>
        </p:nvPicPr>
        <p:blipFill>
          <a:blip r:embed="rId8">
            <a:alphaModFix/>
          </a:blip>
          <a:stretch>
            <a:fillRect/>
          </a:stretch>
        </p:blipFill>
        <p:spPr>
          <a:xfrm>
            <a:off x="0" y="3971096"/>
            <a:ext cx="1094975" cy="997209"/>
          </a:xfrm>
          <a:prstGeom prst="rect">
            <a:avLst/>
          </a:prstGeom>
          <a:noFill/>
          <a:ln>
            <a:noFill/>
          </a:ln>
        </p:spPr>
      </p:pic>
      <p:pic>
        <p:nvPicPr>
          <p:cNvPr id="517" name="Google Shape;517;p28" descr="i6.png"/>
          <p:cNvPicPr preferRelativeResize="0"/>
          <p:nvPr/>
        </p:nvPicPr>
        <p:blipFill>
          <a:blip r:embed="rId9">
            <a:alphaModFix/>
          </a:blip>
          <a:stretch>
            <a:fillRect/>
          </a:stretch>
        </p:blipFill>
        <p:spPr>
          <a:xfrm>
            <a:off x="-4" y="4968296"/>
            <a:ext cx="1094975" cy="991309"/>
          </a:xfrm>
          <a:prstGeom prst="rect">
            <a:avLst/>
          </a:prstGeom>
          <a:noFill/>
          <a:ln>
            <a:noFill/>
          </a:ln>
        </p:spPr>
      </p:pic>
      <p:pic>
        <p:nvPicPr>
          <p:cNvPr id="518" name="Google Shape;518;p28" descr="i7.png"/>
          <p:cNvPicPr preferRelativeResize="0"/>
          <p:nvPr/>
        </p:nvPicPr>
        <p:blipFill>
          <a:blip r:embed="rId10">
            <a:alphaModFix/>
          </a:blip>
          <a:stretch>
            <a:fillRect/>
          </a:stretch>
        </p:blipFill>
        <p:spPr>
          <a:xfrm>
            <a:off x="-4" y="5866696"/>
            <a:ext cx="1094975" cy="991309"/>
          </a:xfrm>
          <a:prstGeom prst="rect">
            <a:avLst/>
          </a:prstGeom>
          <a:noFill/>
          <a:ln>
            <a:noFill/>
          </a:ln>
        </p:spPr>
      </p:pic>
      <p:pic>
        <p:nvPicPr>
          <p:cNvPr id="519" name="Google Shape;519;p28" descr="i8.png"/>
          <p:cNvPicPr preferRelativeResize="0"/>
          <p:nvPr/>
        </p:nvPicPr>
        <p:blipFill>
          <a:blip r:embed="rId11">
            <a:alphaModFix/>
          </a:blip>
          <a:stretch>
            <a:fillRect/>
          </a:stretch>
        </p:blipFill>
        <p:spPr>
          <a:xfrm>
            <a:off x="1094975" y="-2954"/>
            <a:ext cx="1094975" cy="997209"/>
          </a:xfrm>
          <a:prstGeom prst="rect">
            <a:avLst/>
          </a:prstGeom>
          <a:noFill/>
          <a:ln>
            <a:noFill/>
          </a:ln>
        </p:spPr>
      </p:pic>
      <p:pic>
        <p:nvPicPr>
          <p:cNvPr id="520" name="Google Shape;520;p28" descr="i9.png"/>
          <p:cNvPicPr preferRelativeResize="0"/>
          <p:nvPr/>
        </p:nvPicPr>
        <p:blipFill>
          <a:blip r:embed="rId12">
            <a:alphaModFix/>
          </a:blip>
          <a:stretch>
            <a:fillRect/>
          </a:stretch>
        </p:blipFill>
        <p:spPr>
          <a:xfrm>
            <a:off x="1094971" y="991296"/>
            <a:ext cx="1094975" cy="991309"/>
          </a:xfrm>
          <a:prstGeom prst="rect">
            <a:avLst/>
          </a:prstGeom>
          <a:noFill/>
          <a:ln>
            <a:noFill/>
          </a:ln>
        </p:spPr>
      </p:pic>
      <p:pic>
        <p:nvPicPr>
          <p:cNvPr id="521" name="Google Shape;521;p28" descr="i10.png"/>
          <p:cNvPicPr preferRelativeResize="0"/>
          <p:nvPr/>
        </p:nvPicPr>
        <p:blipFill>
          <a:blip r:embed="rId13">
            <a:alphaModFix/>
          </a:blip>
          <a:stretch>
            <a:fillRect/>
          </a:stretch>
        </p:blipFill>
        <p:spPr>
          <a:xfrm>
            <a:off x="1094975" y="1982596"/>
            <a:ext cx="1094975" cy="997209"/>
          </a:xfrm>
          <a:prstGeom prst="rect">
            <a:avLst/>
          </a:prstGeom>
          <a:noFill/>
          <a:ln>
            <a:noFill/>
          </a:ln>
        </p:spPr>
      </p:pic>
      <p:pic>
        <p:nvPicPr>
          <p:cNvPr id="522" name="Google Shape;522;p28" descr="i11.png"/>
          <p:cNvPicPr preferRelativeResize="0"/>
          <p:nvPr/>
        </p:nvPicPr>
        <p:blipFill>
          <a:blip r:embed="rId14">
            <a:alphaModFix/>
          </a:blip>
          <a:stretch>
            <a:fillRect/>
          </a:stretch>
        </p:blipFill>
        <p:spPr>
          <a:xfrm>
            <a:off x="1094971" y="2933346"/>
            <a:ext cx="1094975" cy="991309"/>
          </a:xfrm>
          <a:prstGeom prst="rect">
            <a:avLst/>
          </a:prstGeom>
          <a:noFill/>
          <a:ln>
            <a:noFill/>
          </a:ln>
        </p:spPr>
      </p:pic>
      <p:pic>
        <p:nvPicPr>
          <p:cNvPr id="523" name="Google Shape;523;p28" descr="i12.png"/>
          <p:cNvPicPr preferRelativeResize="0"/>
          <p:nvPr/>
        </p:nvPicPr>
        <p:blipFill>
          <a:blip r:embed="rId15">
            <a:alphaModFix/>
          </a:blip>
          <a:stretch>
            <a:fillRect/>
          </a:stretch>
        </p:blipFill>
        <p:spPr>
          <a:xfrm>
            <a:off x="1094975" y="3968146"/>
            <a:ext cx="1094975" cy="997209"/>
          </a:xfrm>
          <a:prstGeom prst="rect">
            <a:avLst/>
          </a:prstGeom>
          <a:noFill/>
          <a:ln>
            <a:noFill/>
          </a:ln>
        </p:spPr>
      </p:pic>
      <p:pic>
        <p:nvPicPr>
          <p:cNvPr id="524" name="Google Shape;524;p28" descr="i13.png"/>
          <p:cNvPicPr preferRelativeResize="0"/>
          <p:nvPr/>
        </p:nvPicPr>
        <p:blipFill>
          <a:blip r:embed="rId16">
            <a:alphaModFix/>
          </a:blip>
          <a:stretch>
            <a:fillRect/>
          </a:stretch>
        </p:blipFill>
        <p:spPr>
          <a:xfrm>
            <a:off x="1094971" y="4968296"/>
            <a:ext cx="1094975" cy="991309"/>
          </a:xfrm>
          <a:prstGeom prst="rect">
            <a:avLst/>
          </a:prstGeom>
          <a:noFill/>
          <a:ln>
            <a:noFill/>
          </a:ln>
        </p:spPr>
      </p:pic>
      <p:pic>
        <p:nvPicPr>
          <p:cNvPr id="525" name="Google Shape;525;p28" descr="i14.png"/>
          <p:cNvPicPr preferRelativeResize="0"/>
          <p:nvPr/>
        </p:nvPicPr>
        <p:blipFill>
          <a:blip r:embed="rId17">
            <a:alphaModFix/>
          </a:blip>
          <a:stretch>
            <a:fillRect/>
          </a:stretch>
        </p:blipFill>
        <p:spPr>
          <a:xfrm>
            <a:off x="1094975" y="5863746"/>
            <a:ext cx="1094975" cy="99720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29"/>
        <p:cNvGrpSpPr/>
        <p:nvPr/>
      </p:nvGrpSpPr>
      <p:grpSpPr>
        <a:xfrm>
          <a:off x="0" y="0"/>
          <a:ext cx="0" cy="0"/>
          <a:chOff x="0" y="0"/>
          <a:chExt cx="0" cy="0"/>
        </a:xfrm>
      </p:grpSpPr>
      <p:sp>
        <p:nvSpPr>
          <p:cNvPr id="530" name="Google Shape;530;p29"/>
          <p:cNvSpPr txBox="1"/>
          <p:nvPr/>
        </p:nvSpPr>
        <p:spPr>
          <a:xfrm>
            <a:off x="4774200" y="589100"/>
            <a:ext cx="703500" cy="52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t>O</a:t>
            </a:r>
            <a:endParaRPr sz="3600"/>
          </a:p>
        </p:txBody>
      </p:sp>
      <p:sp>
        <p:nvSpPr>
          <p:cNvPr id="531" name="Google Shape;531;p29"/>
          <p:cNvSpPr txBox="1"/>
          <p:nvPr/>
        </p:nvSpPr>
        <p:spPr>
          <a:xfrm>
            <a:off x="8074225" y="589100"/>
            <a:ext cx="703500" cy="52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t>O</a:t>
            </a:r>
            <a:endParaRPr sz="3600"/>
          </a:p>
        </p:txBody>
      </p:sp>
      <p:pic>
        <p:nvPicPr>
          <p:cNvPr id="532" name="Google Shape;532;p29" descr="o1.png"/>
          <p:cNvPicPr preferRelativeResize="0"/>
          <p:nvPr/>
        </p:nvPicPr>
        <p:blipFill>
          <a:blip r:embed="rId4">
            <a:alphaModFix/>
          </a:blip>
          <a:stretch>
            <a:fillRect/>
          </a:stretch>
        </p:blipFill>
        <p:spPr>
          <a:xfrm>
            <a:off x="-4" y="202221"/>
            <a:ext cx="1079975" cy="977725"/>
          </a:xfrm>
          <a:prstGeom prst="rect">
            <a:avLst/>
          </a:prstGeom>
          <a:noFill/>
          <a:ln>
            <a:noFill/>
          </a:ln>
        </p:spPr>
      </p:pic>
      <p:pic>
        <p:nvPicPr>
          <p:cNvPr id="533" name="Google Shape;533;p29" descr="o2.png"/>
          <p:cNvPicPr preferRelativeResize="0"/>
          <p:nvPr/>
        </p:nvPicPr>
        <p:blipFill>
          <a:blip r:embed="rId5">
            <a:alphaModFix/>
          </a:blip>
          <a:stretch>
            <a:fillRect/>
          </a:stretch>
        </p:blipFill>
        <p:spPr>
          <a:xfrm>
            <a:off x="1201021" y="202221"/>
            <a:ext cx="1079975" cy="977729"/>
          </a:xfrm>
          <a:prstGeom prst="rect">
            <a:avLst/>
          </a:prstGeom>
          <a:noFill/>
          <a:ln>
            <a:noFill/>
          </a:ln>
        </p:spPr>
      </p:pic>
      <p:pic>
        <p:nvPicPr>
          <p:cNvPr id="534" name="Google Shape;534;p29" descr="o3.png"/>
          <p:cNvPicPr preferRelativeResize="0"/>
          <p:nvPr/>
        </p:nvPicPr>
        <p:blipFill>
          <a:blip r:embed="rId6">
            <a:alphaModFix/>
          </a:blip>
          <a:stretch>
            <a:fillRect/>
          </a:stretch>
        </p:blipFill>
        <p:spPr>
          <a:xfrm>
            <a:off x="3200" y="1179945"/>
            <a:ext cx="1073580" cy="977725"/>
          </a:xfrm>
          <a:prstGeom prst="rect">
            <a:avLst/>
          </a:prstGeom>
          <a:noFill/>
          <a:ln>
            <a:noFill/>
          </a:ln>
        </p:spPr>
      </p:pic>
      <p:pic>
        <p:nvPicPr>
          <p:cNvPr id="535" name="Google Shape;535;p29" descr="o4.png"/>
          <p:cNvPicPr preferRelativeResize="0"/>
          <p:nvPr/>
        </p:nvPicPr>
        <p:blipFill>
          <a:blip r:embed="rId7">
            <a:alphaModFix/>
          </a:blip>
          <a:stretch>
            <a:fillRect/>
          </a:stretch>
        </p:blipFill>
        <p:spPr>
          <a:xfrm>
            <a:off x="1201021" y="1179946"/>
            <a:ext cx="1079975" cy="977729"/>
          </a:xfrm>
          <a:prstGeom prst="rect">
            <a:avLst/>
          </a:prstGeom>
          <a:noFill/>
          <a:ln>
            <a:noFill/>
          </a:ln>
        </p:spPr>
      </p:pic>
      <p:pic>
        <p:nvPicPr>
          <p:cNvPr id="536" name="Google Shape;536;p29" descr="o5.png"/>
          <p:cNvPicPr preferRelativeResize="0"/>
          <p:nvPr/>
        </p:nvPicPr>
        <p:blipFill>
          <a:blip r:embed="rId8">
            <a:alphaModFix/>
          </a:blip>
          <a:stretch>
            <a:fillRect/>
          </a:stretch>
        </p:blipFill>
        <p:spPr>
          <a:xfrm>
            <a:off x="3200" y="2157671"/>
            <a:ext cx="1073575" cy="977720"/>
          </a:xfrm>
          <a:prstGeom prst="rect">
            <a:avLst/>
          </a:prstGeom>
          <a:noFill/>
          <a:ln>
            <a:noFill/>
          </a:ln>
        </p:spPr>
      </p:pic>
      <p:pic>
        <p:nvPicPr>
          <p:cNvPr id="537" name="Google Shape;537;p29" descr="o6.png"/>
          <p:cNvPicPr preferRelativeResize="0"/>
          <p:nvPr/>
        </p:nvPicPr>
        <p:blipFill>
          <a:blip r:embed="rId9">
            <a:alphaModFix/>
          </a:blip>
          <a:stretch>
            <a:fillRect/>
          </a:stretch>
        </p:blipFill>
        <p:spPr>
          <a:xfrm>
            <a:off x="1204221" y="2160571"/>
            <a:ext cx="1073575" cy="971935"/>
          </a:xfrm>
          <a:prstGeom prst="rect">
            <a:avLst/>
          </a:prstGeom>
          <a:noFill/>
          <a:ln>
            <a:noFill/>
          </a:ln>
        </p:spPr>
      </p:pic>
      <p:pic>
        <p:nvPicPr>
          <p:cNvPr id="538" name="Google Shape;538;p29" descr="o7.png"/>
          <p:cNvPicPr preferRelativeResize="0"/>
          <p:nvPr/>
        </p:nvPicPr>
        <p:blipFill>
          <a:blip r:embed="rId10">
            <a:alphaModFix/>
          </a:blip>
          <a:stretch>
            <a:fillRect/>
          </a:stretch>
        </p:blipFill>
        <p:spPr>
          <a:xfrm>
            <a:off x="-4" y="3067646"/>
            <a:ext cx="1079975" cy="977729"/>
          </a:xfrm>
          <a:prstGeom prst="rect">
            <a:avLst/>
          </a:prstGeom>
          <a:noFill/>
          <a:ln>
            <a:noFill/>
          </a:ln>
        </p:spPr>
      </p:pic>
      <p:pic>
        <p:nvPicPr>
          <p:cNvPr id="539" name="Google Shape;539;p29" descr="o8.png"/>
          <p:cNvPicPr preferRelativeResize="0"/>
          <p:nvPr/>
        </p:nvPicPr>
        <p:blipFill>
          <a:blip r:embed="rId11">
            <a:alphaModFix/>
          </a:blip>
          <a:stretch>
            <a:fillRect/>
          </a:stretch>
        </p:blipFill>
        <p:spPr>
          <a:xfrm>
            <a:off x="1204225" y="3067646"/>
            <a:ext cx="1073575" cy="977720"/>
          </a:xfrm>
          <a:prstGeom prst="rect">
            <a:avLst/>
          </a:prstGeom>
          <a:noFill/>
          <a:ln>
            <a:noFill/>
          </a:ln>
        </p:spPr>
      </p:pic>
      <p:pic>
        <p:nvPicPr>
          <p:cNvPr id="540" name="Google Shape;540;p29" descr="o9.png"/>
          <p:cNvPicPr preferRelativeResize="0"/>
          <p:nvPr/>
        </p:nvPicPr>
        <p:blipFill>
          <a:blip r:embed="rId12">
            <a:alphaModFix/>
          </a:blip>
          <a:stretch>
            <a:fillRect/>
          </a:stretch>
        </p:blipFill>
        <p:spPr>
          <a:xfrm>
            <a:off x="-4" y="4045371"/>
            <a:ext cx="1079975" cy="977729"/>
          </a:xfrm>
          <a:prstGeom prst="rect">
            <a:avLst/>
          </a:prstGeom>
          <a:noFill/>
          <a:ln>
            <a:noFill/>
          </a:ln>
        </p:spPr>
      </p:pic>
      <p:pic>
        <p:nvPicPr>
          <p:cNvPr id="541" name="Google Shape;541;p29" descr="o10.png"/>
          <p:cNvPicPr preferRelativeResize="0"/>
          <p:nvPr/>
        </p:nvPicPr>
        <p:blipFill>
          <a:blip r:embed="rId13">
            <a:alphaModFix/>
          </a:blip>
          <a:stretch>
            <a:fillRect/>
          </a:stretch>
        </p:blipFill>
        <p:spPr>
          <a:xfrm>
            <a:off x="1201025" y="3968046"/>
            <a:ext cx="1079975" cy="983549"/>
          </a:xfrm>
          <a:prstGeom prst="rect">
            <a:avLst/>
          </a:prstGeom>
          <a:noFill/>
          <a:ln>
            <a:noFill/>
          </a:ln>
        </p:spPr>
      </p:pic>
      <p:pic>
        <p:nvPicPr>
          <p:cNvPr id="542" name="Google Shape;542;p29" descr="o11.png"/>
          <p:cNvPicPr preferRelativeResize="0"/>
          <p:nvPr/>
        </p:nvPicPr>
        <p:blipFill>
          <a:blip r:embed="rId14">
            <a:alphaModFix/>
          </a:blip>
          <a:stretch>
            <a:fillRect/>
          </a:stretch>
        </p:blipFill>
        <p:spPr>
          <a:xfrm>
            <a:off x="3196" y="4955346"/>
            <a:ext cx="1073575" cy="971935"/>
          </a:xfrm>
          <a:prstGeom prst="rect">
            <a:avLst/>
          </a:prstGeom>
          <a:noFill/>
          <a:ln>
            <a:noFill/>
          </a:ln>
        </p:spPr>
      </p:pic>
      <p:pic>
        <p:nvPicPr>
          <p:cNvPr id="543" name="Google Shape;543;p29" descr="o12.png"/>
          <p:cNvPicPr preferRelativeResize="0"/>
          <p:nvPr/>
        </p:nvPicPr>
        <p:blipFill>
          <a:blip r:embed="rId15">
            <a:alphaModFix/>
          </a:blip>
          <a:stretch>
            <a:fillRect/>
          </a:stretch>
        </p:blipFill>
        <p:spPr>
          <a:xfrm>
            <a:off x="1204225" y="4853421"/>
            <a:ext cx="1073575" cy="977720"/>
          </a:xfrm>
          <a:prstGeom prst="rect">
            <a:avLst/>
          </a:prstGeom>
          <a:noFill/>
          <a:ln>
            <a:noFill/>
          </a:ln>
        </p:spPr>
      </p:pic>
      <p:pic>
        <p:nvPicPr>
          <p:cNvPr id="544" name="Google Shape;544;p29" descr="o13.png"/>
          <p:cNvPicPr preferRelativeResize="0"/>
          <p:nvPr/>
        </p:nvPicPr>
        <p:blipFill>
          <a:blip r:embed="rId16">
            <a:alphaModFix/>
          </a:blip>
          <a:stretch>
            <a:fillRect/>
          </a:stretch>
        </p:blipFill>
        <p:spPr>
          <a:xfrm>
            <a:off x="-4" y="5933071"/>
            <a:ext cx="1079975" cy="977729"/>
          </a:xfrm>
          <a:prstGeom prst="rect">
            <a:avLst/>
          </a:prstGeom>
          <a:noFill/>
          <a:ln>
            <a:noFill/>
          </a:ln>
        </p:spPr>
      </p:pic>
      <p:pic>
        <p:nvPicPr>
          <p:cNvPr id="545" name="Google Shape;545;p29" descr="o14.png"/>
          <p:cNvPicPr preferRelativeResize="0"/>
          <p:nvPr/>
        </p:nvPicPr>
        <p:blipFill>
          <a:blip r:embed="rId17">
            <a:alphaModFix/>
          </a:blip>
          <a:stretch>
            <a:fillRect/>
          </a:stretch>
        </p:blipFill>
        <p:spPr>
          <a:xfrm>
            <a:off x="1201025" y="5933071"/>
            <a:ext cx="1079975" cy="9835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9"/>
        <p:cNvGrpSpPr/>
        <p:nvPr/>
      </p:nvGrpSpPr>
      <p:grpSpPr>
        <a:xfrm>
          <a:off x="0" y="0"/>
          <a:ext cx="0" cy="0"/>
          <a:chOff x="0" y="0"/>
          <a:chExt cx="0" cy="0"/>
        </a:xfrm>
      </p:grpSpPr>
      <p:sp>
        <p:nvSpPr>
          <p:cNvPr id="550" name="Google Shape;550;p30"/>
          <p:cNvSpPr txBox="1"/>
          <p:nvPr/>
        </p:nvSpPr>
        <p:spPr>
          <a:xfrm>
            <a:off x="4774200" y="589100"/>
            <a:ext cx="703500" cy="52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t>U</a:t>
            </a:r>
            <a:endParaRPr sz="3600"/>
          </a:p>
        </p:txBody>
      </p:sp>
      <p:sp>
        <p:nvSpPr>
          <p:cNvPr id="551" name="Google Shape;551;p30"/>
          <p:cNvSpPr txBox="1"/>
          <p:nvPr/>
        </p:nvSpPr>
        <p:spPr>
          <a:xfrm>
            <a:off x="8074225" y="589100"/>
            <a:ext cx="703500" cy="52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t>U</a:t>
            </a:r>
            <a:endParaRPr sz="3600"/>
          </a:p>
        </p:txBody>
      </p:sp>
      <p:pic>
        <p:nvPicPr>
          <p:cNvPr id="552" name="Google Shape;552;p30" descr="u1.png"/>
          <p:cNvPicPr preferRelativeResize="0"/>
          <p:nvPr/>
        </p:nvPicPr>
        <p:blipFill>
          <a:blip r:embed="rId4">
            <a:alphaModFix/>
          </a:blip>
          <a:stretch>
            <a:fillRect/>
          </a:stretch>
        </p:blipFill>
        <p:spPr>
          <a:xfrm>
            <a:off x="-4" y="-4"/>
            <a:ext cx="1140000" cy="1032075"/>
          </a:xfrm>
          <a:prstGeom prst="rect">
            <a:avLst/>
          </a:prstGeom>
          <a:noFill/>
          <a:ln>
            <a:noFill/>
          </a:ln>
        </p:spPr>
      </p:pic>
      <p:pic>
        <p:nvPicPr>
          <p:cNvPr id="553" name="Google Shape;553;p30" descr="u2.png"/>
          <p:cNvPicPr preferRelativeResize="0"/>
          <p:nvPr/>
        </p:nvPicPr>
        <p:blipFill>
          <a:blip r:embed="rId5">
            <a:alphaModFix/>
          </a:blip>
          <a:stretch>
            <a:fillRect/>
          </a:stretch>
        </p:blipFill>
        <p:spPr>
          <a:xfrm>
            <a:off x="-4" y="955871"/>
            <a:ext cx="1140000" cy="1032071"/>
          </a:xfrm>
          <a:prstGeom prst="rect">
            <a:avLst/>
          </a:prstGeom>
          <a:noFill/>
          <a:ln>
            <a:noFill/>
          </a:ln>
        </p:spPr>
      </p:pic>
      <p:pic>
        <p:nvPicPr>
          <p:cNvPr id="554" name="Google Shape;554;p30" descr="u3.png"/>
          <p:cNvPicPr preferRelativeResize="0"/>
          <p:nvPr/>
        </p:nvPicPr>
        <p:blipFill>
          <a:blip r:embed="rId6">
            <a:alphaModFix/>
          </a:blip>
          <a:stretch>
            <a:fillRect/>
          </a:stretch>
        </p:blipFill>
        <p:spPr>
          <a:xfrm>
            <a:off x="0" y="1987947"/>
            <a:ext cx="1140000" cy="1038214"/>
          </a:xfrm>
          <a:prstGeom prst="rect">
            <a:avLst/>
          </a:prstGeom>
          <a:noFill/>
          <a:ln>
            <a:noFill/>
          </a:ln>
        </p:spPr>
      </p:pic>
      <p:pic>
        <p:nvPicPr>
          <p:cNvPr id="555" name="Google Shape;555;p30" descr="u4.png"/>
          <p:cNvPicPr preferRelativeResize="0"/>
          <p:nvPr/>
        </p:nvPicPr>
        <p:blipFill>
          <a:blip r:embed="rId7">
            <a:alphaModFix/>
          </a:blip>
          <a:stretch>
            <a:fillRect/>
          </a:stretch>
        </p:blipFill>
        <p:spPr>
          <a:xfrm>
            <a:off x="-4" y="2949946"/>
            <a:ext cx="1140000" cy="1032071"/>
          </a:xfrm>
          <a:prstGeom prst="rect">
            <a:avLst/>
          </a:prstGeom>
          <a:noFill/>
          <a:ln>
            <a:noFill/>
          </a:ln>
        </p:spPr>
      </p:pic>
      <p:pic>
        <p:nvPicPr>
          <p:cNvPr id="556" name="Google Shape;556;p30" descr="u5.png"/>
          <p:cNvPicPr preferRelativeResize="0"/>
          <p:nvPr/>
        </p:nvPicPr>
        <p:blipFill>
          <a:blip r:embed="rId8">
            <a:alphaModFix/>
          </a:blip>
          <a:stretch>
            <a:fillRect/>
          </a:stretch>
        </p:blipFill>
        <p:spPr>
          <a:xfrm>
            <a:off x="0" y="3905821"/>
            <a:ext cx="1140000" cy="1038214"/>
          </a:xfrm>
          <a:prstGeom prst="rect">
            <a:avLst/>
          </a:prstGeom>
          <a:noFill/>
          <a:ln>
            <a:noFill/>
          </a:ln>
        </p:spPr>
      </p:pic>
      <p:pic>
        <p:nvPicPr>
          <p:cNvPr id="557" name="Google Shape;557;p30" descr="u6.png"/>
          <p:cNvPicPr preferRelativeResize="0"/>
          <p:nvPr/>
        </p:nvPicPr>
        <p:blipFill>
          <a:blip r:embed="rId9">
            <a:alphaModFix/>
          </a:blip>
          <a:stretch>
            <a:fillRect/>
          </a:stretch>
        </p:blipFill>
        <p:spPr>
          <a:xfrm>
            <a:off x="-4" y="4863921"/>
            <a:ext cx="1140000" cy="1032071"/>
          </a:xfrm>
          <a:prstGeom prst="rect">
            <a:avLst/>
          </a:prstGeom>
          <a:noFill/>
          <a:ln>
            <a:noFill/>
          </a:ln>
        </p:spPr>
      </p:pic>
      <p:pic>
        <p:nvPicPr>
          <p:cNvPr id="558" name="Google Shape;558;p30" descr="u7.png"/>
          <p:cNvPicPr preferRelativeResize="0"/>
          <p:nvPr/>
        </p:nvPicPr>
        <p:blipFill>
          <a:blip r:embed="rId10">
            <a:alphaModFix/>
          </a:blip>
          <a:stretch>
            <a:fillRect/>
          </a:stretch>
        </p:blipFill>
        <p:spPr>
          <a:xfrm>
            <a:off x="1139996" y="-4"/>
            <a:ext cx="1140000" cy="1032071"/>
          </a:xfrm>
          <a:prstGeom prst="rect">
            <a:avLst/>
          </a:prstGeom>
          <a:noFill/>
          <a:ln>
            <a:noFill/>
          </a:ln>
        </p:spPr>
      </p:pic>
      <p:pic>
        <p:nvPicPr>
          <p:cNvPr id="559" name="Google Shape;559;p30" descr="u8.png"/>
          <p:cNvPicPr preferRelativeResize="0"/>
          <p:nvPr/>
        </p:nvPicPr>
        <p:blipFill>
          <a:blip r:embed="rId11">
            <a:alphaModFix/>
          </a:blip>
          <a:stretch>
            <a:fillRect/>
          </a:stretch>
        </p:blipFill>
        <p:spPr>
          <a:xfrm>
            <a:off x="1139996" y="1032071"/>
            <a:ext cx="1140000" cy="1032071"/>
          </a:xfrm>
          <a:prstGeom prst="rect">
            <a:avLst/>
          </a:prstGeom>
          <a:noFill/>
          <a:ln>
            <a:noFill/>
          </a:ln>
        </p:spPr>
      </p:pic>
      <p:pic>
        <p:nvPicPr>
          <p:cNvPr id="560" name="Google Shape;560;p30" descr="u9.png"/>
          <p:cNvPicPr preferRelativeResize="0"/>
          <p:nvPr/>
        </p:nvPicPr>
        <p:blipFill>
          <a:blip r:embed="rId12">
            <a:alphaModFix/>
          </a:blip>
          <a:stretch>
            <a:fillRect/>
          </a:stretch>
        </p:blipFill>
        <p:spPr>
          <a:xfrm>
            <a:off x="0" y="5819796"/>
            <a:ext cx="1140000" cy="1038214"/>
          </a:xfrm>
          <a:prstGeom prst="rect">
            <a:avLst/>
          </a:prstGeom>
          <a:noFill/>
          <a:ln>
            <a:noFill/>
          </a:ln>
        </p:spPr>
      </p:pic>
      <p:pic>
        <p:nvPicPr>
          <p:cNvPr id="561" name="Google Shape;561;p30" descr="u10.png"/>
          <p:cNvPicPr preferRelativeResize="0"/>
          <p:nvPr/>
        </p:nvPicPr>
        <p:blipFill>
          <a:blip r:embed="rId13">
            <a:alphaModFix/>
          </a:blip>
          <a:stretch>
            <a:fillRect/>
          </a:stretch>
        </p:blipFill>
        <p:spPr>
          <a:xfrm>
            <a:off x="1139997" y="1991009"/>
            <a:ext cx="1140000" cy="1032071"/>
          </a:xfrm>
          <a:prstGeom prst="rect">
            <a:avLst/>
          </a:prstGeom>
          <a:noFill/>
          <a:ln>
            <a:noFill/>
          </a:ln>
        </p:spPr>
      </p:pic>
      <p:pic>
        <p:nvPicPr>
          <p:cNvPr id="562" name="Google Shape;562;p30" descr="u11.png"/>
          <p:cNvPicPr preferRelativeResize="0"/>
          <p:nvPr/>
        </p:nvPicPr>
        <p:blipFill>
          <a:blip r:embed="rId14">
            <a:alphaModFix/>
          </a:blip>
          <a:stretch>
            <a:fillRect/>
          </a:stretch>
        </p:blipFill>
        <p:spPr>
          <a:xfrm>
            <a:off x="1140000" y="2943821"/>
            <a:ext cx="1140000" cy="1038214"/>
          </a:xfrm>
          <a:prstGeom prst="rect">
            <a:avLst/>
          </a:prstGeom>
          <a:noFill/>
          <a:ln>
            <a:noFill/>
          </a:ln>
        </p:spPr>
      </p:pic>
      <p:pic>
        <p:nvPicPr>
          <p:cNvPr id="563" name="Google Shape;563;p30" descr="u12.png"/>
          <p:cNvPicPr preferRelativeResize="0"/>
          <p:nvPr/>
        </p:nvPicPr>
        <p:blipFill>
          <a:blip r:embed="rId15">
            <a:alphaModFix/>
          </a:blip>
          <a:stretch>
            <a:fillRect/>
          </a:stretch>
        </p:blipFill>
        <p:spPr>
          <a:xfrm>
            <a:off x="1139996" y="3908046"/>
            <a:ext cx="1140000" cy="1032071"/>
          </a:xfrm>
          <a:prstGeom prst="rect">
            <a:avLst/>
          </a:prstGeom>
          <a:noFill/>
          <a:ln>
            <a:noFill/>
          </a:ln>
        </p:spPr>
      </p:pic>
      <p:pic>
        <p:nvPicPr>
          <p:cNvPr id="564" name="Google Shape;564;p30" descr="u13.png"/>
          <p:cNvPicPr preferRelativeResize="0"/>
          <p:nvPr/>
        </p:nvPicPr>
        <p:blipFill>
          <a:blip r:embed="rId16">
            <a:alphaModFix/>
          </a:blip>
          <a:stretch>
            <a:fillRect/>
          </a:stretch>
        </p:blipFill>
        <p:spPr>
          <a:xfrm>
            <a:off x="1140000" y="4860859"/>
            <a:ext cx="1140000" cy="1038214"/>
          </a:xfrm>
          <a:prstGeom prst="rect">
            <a:avLst/>
          </a:prstGeom>
          <a:noFill/>
          <a:ln>
            <a:noFill/>
          </a:ln>
        </p:spPr>
      </p:pic>
      <p:pic>
        <p:nvPicPr>
          <p:cNvPr id="565" name="Google Shape;565;p30" descr="u14.png"/>
          <p:cNvPicPr preferRelativeResize="0"/>
          <p:nvPr/>
        </p:nvPicPr>
        <p:blipFill>
          <a:blip r:embed="rId17">
            <a:alphaModFix/>
          </a:blip>
          <a:stretch>
            <a:fillRect/>
          </a:stretch>
        </p:blipFill>
        <p:spPr>
          <a:xfrm>
            <a:off x="1140000" y="5825096"/>
            <a:ext cx="1140000" cy="103821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9"/>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
        <p:cNvGrpSpPr/>
        <p:nvPr/>
      </p:nvGrpSpPr>
      <p:grpSpPr>
        <a:xfrm>
          <a:off x="0" y="0"/>
          <a:ext cx="0" cy="0"/>
          <a:chOff x="0" y="0"/>
          <a:chExt cx="0" cy="0"/>
        </a:xfrm>
      </p:grpSpPr>
      <p:pic>
        <p:nvPicPr>
          <p:cNvPr id="58" name="Google Shape;58;p14"/>
          <p:cNvPicPr preferRelativeResize="0"/>
          <p:nvPr/>
        </p:nvPicPr>
        <p:blipFill rotWithShape="1">
          <a:blip r:embed="rId4">
            <a:alphaModFix/>
          </a:blip>
          <a:srcRect l="9966" t="21760" b="-7"/>
          <a:stretch/>
        </p:blipFill>
        <p:spPr>
          <a:xfrm>
            <a:off x="4493663" y="5023522"/>
            <a:ext cx="915750" cy="861024"/>
          </a:xfrm>
          <a:prstGeom prst="rect">
            <a:avLst/>
          </a:prstGeom>
          <a:noFill/>
          <a:ln>
            <a:noFill/>
          </a:ln>
        </p:spPr>
      </p:pic>
      <p:pic>
        <p:nvPicPr>
          <p:cNvPr id="59" name="Google Shape;59;p14"/>
          <p:cNvPicPr preferRelativeResize="0"/>
          <p:nvPr/>
        </p:nvPicPr>
        <p:blipFill rotWithShape="1">
          <a:blip r:embed="rId5">
            <a:alphaModFix/>
          </a:blip>
          <a:srcRect l="15543" r="12061" b="13201"/>
          <a:stretch/>
        </p:blipFill>
        <p:spPr>
          <a:xfrm>
            <a:off x="3867487" y="4860063"/>
            <a:ext cx="736301" cy="955149"/>
          </a:xfrm>
          <a:prstGeom prst="rect">
            <a:avLst/>
          </a:prstGeom>
          <a:noFill/>
          <a:ln>
            <a:noFill/>
          </a:ln>
        </p:spPr>
      </p:pic>
      <p:pic>
        <p:nvPicPr>
          <p:cNvPr id="60" name="Google Shape;60;p14"/>
          <p:cNvPicPr preferRelativeResize="0"/>
          <p:nvPr/>
        </p:nvPicPr>
        <p:blipFill rotWithShape="1">
          <a:blip r:embed="rId6">
            <a:alphaModFix/>
          </a:blip>
          <a:srcRect l="15293" t="5928" r="10571" b="12412"/>
          <a:stretch/>
        </p:blipFill>
        <p:spPr>
          <a:xfrm>
            <a:off x="2462388" y="4860038"/>
            <a:ext cx="801475" cy="955174"/>
          </a:xfrm>
          <a:prstGeom prst="rect">
            <a:avLst/>
          </a:prstGeom>
          <a:noFill/>
          <a:ln>
            <a:noFill/>
          </a:ln>
        </p:spPr>
      </p:pic>
      <p:pic>
        <p:nvPicPr>
          <p:cNvPr id="61" name="Google Shape;61;p14"/>
          <p:cNvPicPr preferRelativeResize="0"/>
          <p:nvPr/>
        </p:nvPicPr>
        <p:blipFill rotWithShape="1">
          <a:blip r:embed="rId7">
            <a:alphaModFix/>
          </a:blip>
          <a:srcRect l="15296" t="18340" r="16597" b="18066"/>
          <a:stretch/>
        </p:blipFill>
        <p:spPr>
          <a:xfrm>
            <a:off x="1837913" y="5002000"/>
            <a:ext cx="736301" cy="743876"/>
          </a:xfrm>
          <a:prstGeom prst="rect">
            <a:avLst/>
          </a:prstGeom>
          <a:noFill/>
          <a:ln>
            <a:noFill/>
          </a:ln>
        </p:spPr>
      </p:pic>
      <p:pic>
        <p:nvPicPr>
          <p:cNvPr id="62" name="Google Shape;62;p14"/>
          <p:cNvPicPr preferRelativeResize="0"/>
          <p:nvPr/>
        </p:nvPicPr>
        <p:blipFill rotWithShape="1">
          <a:blip r:embed="rId8">
            <a:alphaModFix/>
          </a:blip>
          <a:srcRect l="15296" r="16597"/>
          <a:stretch/>
        </p:blipFill>
        <p:spPr>
          <a:xfrm>
            <a:off x="1119663" y="4787450"/>
            <a:ext cx="736301" cy="1169724"/>
          </a:xfrm>
          <a:prstGeom prst="rect">
            <a:avLst/>
          </a:prstGeom>
          <a:noFill/>
          <a:ln>
            <a:noFill/>
          </a:ln>
        </p:spPr>
      </p:pic>
      <p:pic>
        <p:nvPicPr>
          <p:cNvPr id="63" name="Google Shape;63;p14"/>
          <p:cNvPicPr preferRelativeResize="0"/>
          <p:nvPr/>
        </p:nvPicPr>
        <p:blipFill rotWithShape="1">
          <a:blip r:embed="rId9">
            <a:alphaModFix/>
          </a:blip>
          <a:srcRect l="15296" t="18345" r="16597" b="11768"/>
          <a:stretch/>
        </p:blipFill>
        <p:spPr>
          <a:xfrm>
            <a:off x="3194038" y="4965188"/>
            <a:ext cx="736301" cy="817499"/>
          </a:xfrm>
          <a:prstGeom prst="rect">
            <a:avLst/>
          </a:prstGeom>
          <a:noFill/>
          <a:ln>
            <a:noFill/>
          </a:ln>
        </p:spPr>
      </p:pic>
      <p:pic>
        <p:nvPicPr>
          <p:cNvPr id="64" name="Google Shape;64;p14"/>
          <p:cNvPicPr preferRelativeResize="0"/>
          <p:nvPr/>
        </p:nvPicPr>
        <p:blipFill>
          <a:blip r:embed="rId10">
            <a:alphaModFix/>
          </a:blip>
          <a:stretch>
            <a:fillRect/>
          </a:stretch>
        </p:blipFill>
        <p:spPr>
          <a:xfrm>
            <a:off x="196494" y="4752769"/>
            <a:ext cx="1081170" cy="1169743"/>
          </a:xfrm>
          <a:prstGeom prst="rect">
            <a:avLst/>
          </a:prstGeom>
          <a:noFill/>
          <a:ln>
            <a:noFill/>
          </a:ln>
        </p:spPr>
      </p:pic>
      <p:pic>
        <p:nvPicPr>
          <p:cNvPr id="65" name="Google Shape;65;p14"/>
          <p:cNvPicPr preferRelativeResize="0"/>
          <p:nvPr/>
        </p:nvPicPr>
        <p:blipFill rotWithShape="1">
          <a:blip r:embed="rId11">
            <a:alphaModFix/>
          </a:blip>
          <a:srcRect l="13114" t="18343" r="13496" b="8045"/>
          <a:stretch/>
        </p:blipFill>
        <p:spPr>
          <a:xfrm>
            <a:off x="55750" y="5962225"/>
            <a:ext cx="859074" cy="861024"/>
          </a:xfrm>
          <a:prstGeom prst="rect">
            <a:avLst/>
          </a:prstGeom>
          <a:noFill/>
          <a:ln>
            <a:noFill/>
          </a:ln>
        </p:spPr>
      </p:pic>
      <p:pic>
        <p:nvPicPr>
          <p:cNvPr id="66" name="Google Shape;66;p14"/>
          <p:cNvPicPr preferRelativeResize="0"/>
          <p:nvPr/>
        </p:nvPicPr>
        <p:blipFill rotWithShape="1">
          <a:blip r:embed="rId12">
            <a:alphaModFix/>
          </a:blip>
          <a:srcRect l="15536" r="12068" b="12541"/>
          <a:stretch/>
        </p:blipFill>
        <p:spPr>
          <a:xfrm>
            <a:off x="5291663" y="4898800"/>
            <a:ext cx="736301" cy="888875"/>
          </a:xfrm>
          <a:prstGeom prst="rect">
            <a:avLst/>
          </a:prstGeom>
          <a:noFill/>
          <a:ln>
            <a:noFill/>
          </a:ln>
        </p:spPr>
      </p:pic>
      <p:pic>
        <p:nvPicPr>
          <p:cNvPr id="67" name="Google Shape;67;p14"/>
          <p:cNvPicPr preferRelativeResize="0"/>
          <p:nvPr/>
        </p:nvPicPr>
        <p:blipFill rotWithShape="1">
          <a:blip r:embed="rId13">
            <a:alphaModFix/>
          </a:blip>
          <a:srcRect l="28924" r="29730"/>
          <a:stretch/>
        </p:blipFill>
        <p:spPr>
          <a:xfrm>
            <a:off x="5941000" y="4898775"/>
            <a:ext cx="420525" cy="1016375"/>
          </a:xfrm>
          <a:prstGeom prst="rect">
            <a:avLst/>
          </a:prstGeom>
          <a:noFill/>
          <a:ln>
            <a:noFill/>
          </a:ln>
        </p:spPr>
      </p:pic>
      <p:pic>
        <p:nvPicPr>
          <p:cNvPr id="68" name="Google Shape;68;p14"/>
          <p:cNvPicPr preferRelativeResize="0"/>
          <p:nvPr/>
        </p:nvPicPr>
        <p:blipFill>
          <a:blip r:embed="rId14">
            <a:alphaModFix/>
          </a:blip>
          <a:stretch>
            <a:fillRect/>
          </a:stretch>
        </p:blipFill>
        <p:spPr>
          <a:xfrm>
            <a:off x="8020338" y="4865744"/>
            <a:ext cx="1017101" cy="1016369"/>
          </a:xfrm>
          <a:prstGeom prst="rect">
            <a:avLst/>
          </a:prstGeom>
          <a:noFill/>
          <a:ln>
            <a:noFill/>
          </a:ln>
        </p:spPr>
      </p:pic>
      <p:pic>
        <p:nvPicPr>
          <p:cNvPr id="69" name="Google Shape;69;p14"/>
          <p:cNvPicPr preferRelativeResize="0"/>
          <p:nvPr/>
        </p:nvPicPr>
        <p:blipFill rotWithShape="1">
          <a:blip r:embed="rId15">
            <a:alphaModFix/>
          </a:blip>
          <a:srcRect l="29885" r="26119"/>
          <a:stretch/>
        </p:blipFill>
        <p:spPr>
          <a:xfrm>
            <a:off x="7599812" y="4976438"/>
            <a:ext cx="420525" cy="955174"/>
          </a:xfrm>
          <a:prstGeom prst="rect">
            <a:avLst/>
          </a:prstGeom>
          <a:noFill/>
          <a:ln>
            <a:noFill/>
          </a:ln>
        </p:spPr>
      </p:pic>
      <p:pic>
        <p:nvPicPr>
          <p:cNvPr id="70" name="Google Shape;70;p14"/>
          <p:cNvPicPr preferRelativeResize="0"/>
          <p:nvPr/>
        </p:nvPicPr>
        <p:blipFill rotWithShape="1">
          <a:blip r:embed="rId16">
            <a:alphaModFix/>
          </a:blip>
          <a:srcRect l="12642" t="8475" r="15238"/>
          <a:stretch/>
        </p:blipFill>
        <p:spPr>
          <a:xfrm>
            <a:off x="6875639" y="4945837"/>
            <a:ext cx="801475" cy="1016400"/>
          </a:xfrm>
          <a:prstGeom prst="rect">
            <a:avLst/>
          </a:prstGeom>
          <a:noFill/>
          <a:ln>
            <a:noFill/>
          </a:ln>
        </p:spPr>
      </p:pic>
      <p:pic>
        <p:nvPicPr>
          <p:cNvPr id="71" name="Google Shape;71;p14"/>
          <p:cNvPicPr preferRelativeResize="0"/>
          <p:nvPr/>
        </p:nvPicPr>
        <p:blipFill rotWithShape="1">
          <a:blip r:embed="rId17">
            <a:alphaModFix/>
          </a:blip>
          <a:srcRect l="13355" r="34107"/>
          <a:stretch/>
        </p:blipFill>
        <p:spPr>
          <a:xfrm>
            <a:off x="6375538" y="4865750"/>
            <a:ext cx="534388" cy="1016375"/>
          </a:xfrm>
          <a:prstGeom prst="rect">
            <a:avLst/>
          </a:prstGeom>
          <a:noFill/>
          <a:ln>
            <a:noFill/>
          </a:ln>
        </p:spPr>
      </p:pic>
      <p:pic>
        <p:nvPicPr>
          <p:cNvPr id="72" name="Google Shape;72;p14"/>
          <p:cNvPicPr preferRelativeResize="0"/>
          <p:nvPr/>
        </p:nvPicPr>
        <p:blipFill rotWithShape="1">
          <a:blip r:embed="rId18">
            <a:alphaModFix/>
          </a:blip>
          <a:srcRect l="12983" t="17748" r="13831" b="9060"/>
          <a:stretch/>
        </p:blipFill>
        <p:spPr>
          <a:xfrm>
            <a:off x="8503700" y="6008464"/>
            <a:ext cx="736301" cy="817212"/>
          </a:xfrm>
          <a:prstGeom prst="rect">
            <a:avLst/>
          </a:prstGeom>
          <a:noFill/>
          <a:ln>
            <a:noFill/>
          </a:ln>
        </p:spPr>
      </p:pic>
      <p:pic>
        <p:nvPicPr>
          <p:cNvPr id="73" name="Google Shape;73;p14"/>
          <p:cNvPicPr preferRelativeResize="0"/>
          <p:nvPr/>
        </p:nvPicPr>
        <p:blipFill rotWithShape="1">
          <a:blip r:embed="rId19">
            <a:alphaModFix/>
          </a:blip>
          <a:srcRect l="21561" t="2496" r="21787" b="13463"/>
          <a:stretch/>
        </p:blipFill>
        <p:spPr>
          <a:xfrm>
            <a:off x="4219212" y="5854905"/>
            <a:ext cx="670224" cy="1103519"/>
          </a:xfrm>
          <a:prstGeom prst="rect">
            <a:avLst/>
          </a:prstGeom>
          <a:noFill/>
          <a:ln>
            <a:noFill/>
          </a:ln>
        </p:spPr>
      </p:pic>
      <p:pic>
        <p:nvPicPr>
          <p:cNvPr id="74" name="Google Shape;74;p14"/>
          <p:cNvPicPr preferRelativeResize="0"/>
          <p:nvPr/>
        </p:nvPicPr>
        <p:blipFill rotWithShape="1">
          <a:blip r:embed="rId20">
            <a:alphaModFix/>
          </a:blip>
          <a:srcRect l="13526" t="18918" r="11578" b="10698"/>
          <a:stretch/>
        </p:blipFill>
        <p:spPr>
          <a:xfrm>
            <a:off x="4838625" y="6035745"/>
            <a:ext cx="801475" cy="835980"/>
          </a:xfrm>
          <a:prstGeom prst="rect">
            <a:avLst/>
          </a:prstGeom>
          <a:noFill/>
          <a:ln>
            <a:noFill/>
          </a:ln>
        </p:spPr>
      </p:pic>
      <p:pic>
        <p:nvPicPr>
          <p:cNvPr id="75" name="Google Shape;75;p14"/>
          <p:cNvPicPr preferRelativeResize="0"/>
          <p:nvPr/>
        </p:nvPicPr>
        <p:blipFill rotWithShape="1">
          <a:blip r:embed="rId21">
            <a:alphaModFix/>
          </a:blip>
          <a:srcRect l="13496" t="15300" r="13114" b="11175"/>
          <a:stretch/>
        </p:blipFill>
        <p:spPr>
          <a:xfrm>
            <a:off x="875300" y="5929075"/>
            <a:ext cx="859074" cy="955174"/>
          </a:xfrm>
          <a:prstGeom prst="rect">
            <a:avLst/>
          </a:prstGeom>
          <a:noFill/>
          <a:ln>
            <a:noFill/>
          </a:ln>
        </p:spPr>
      </p:pic>
      <p:pic>
        <p:nvPicPr>
          <p:cNvPr id="76" name="Google Shape;76;p14"/>
          <p:cNvPicPr preferRelativeResize="0"/>
          <p:nvPr/>
        </p:nvPicPr>
        <p:blipFill rotWithShape="1">
          <a:blip r:embed="rId22">
            <a:alphaModFix/>
          </a:blip>
          <a:srcRect l="12480" t="19568"/>
          <a:stretch/>
        </p:blipFill>
        <p:spPr>
          <a:xfrm>
            <a:off x="7870925" y="6023225"/>
            <a:ext cx="801475" cy="817499"/>
          </a:xfrm>
          <a:prstGeom prst="rect">
            <a:avLst/>
          </a:prstGeom>
          <a:noFill/>
          <a:ln>
            <a:noFill/>
          </a:ln>
        </p:spPr>
      </p:pic>
      <p:pic>
        <p:nvPicPr>
          <p:cNvPr id="77" name="Google Shape;77;p14"/>
          <p:cNvPicPr preferRelativeResize="0"/>
          <p:nvPr/>
        </p:nvPicPr>
        <p:blipFill rotWithShape="1">
          <a:blip r:embed="rId23">
            <a:alphaModFix/>
          </a:blip>
          <a:srcRect l="17657" t="19357" r="21093" b="7457"/>
          <a:stretch/>
        </p:blipFill>
        <p:spPr>
          <a:xfrm>
            <a:off x="3585000" y="6006386"/>
            <a:ext cx="670224" cy="888864"/>
          </a:xfrm>
          <a:prstGeom prst="rect">
            <a:avLst/>
          </a:prstGeom>
          <a:noFill/>
          <a:ln>
            <a:noFill/>
          </a:ln>
        </p:spPr>
      </p:pic>
      <p:pic>
        <p:nvPicPr>
          <p:cNvPr id="78" name="Google Shape;78;p14"/>
          <p:cNvPicPr preferRelativeResize="0"/>
          <p:nvPr/>
        </p:nvPicPr>
        <p:blipFill rotWithShape="1">
          <a:blip r:embed="rId24">
            <a:alphaModFix/>
          </a:blip>
          <a:srcRect l="12478" t="17748" r="14336" b="9060"/>
          <a:stretch/>
        </p:blipFill>
        <p:spPr>
          <a:xfrm>
            <a:off x="7213400" y="6081800"/>
            <a:ext cx="670224" cy="743876"/>
          </a:xfrm>
          <a:prstGeom prst="rect">
            <a:avLst/>
          </a:prstGeom>
          <a:noFill/>
          <a:ln>
            <a:noFill/>
          </a:ln>
        </p:spPr>
      </p:pic>
      <p:pic>
        <p:nvPicPr>
          <p:cNvPr id="79" name="Google Shape;79;p14"/>
          <p:cNvPicPr preferRelativeResize="0"/>
          <p:nvPr/>
        </p:nvPicPr>
        <p:blipFill rotWithShape="1">
          <a:blip r:embed="rId25">
            <a:alphaModFix/>
          </a:blip>
          <a:srcRect l="17849" t="19562" r="12478"/>
          <a:stretch/>
        </p:blipFill>
        <p:spPr>
          <a:xfrm>
            <a:off x="3025700" y="6044987"/>
            <a:ext cx="638025" cy="817499"/>
          </a:xfrm>
          <a:prstGeom prst="rect">
            <a:avLst/>
          </a:prstGeom>
          <a:noFill/>
          <a:ln>
            <a:noFill/>
          </a:ln>
        </p:spPr>
      </p:pic>
      <p:pic>
        <p:nvPicPr>
          <p:cNvPr id="80" name="Google Shape;80;p14"/>
          <p:cNvPicPr preferRelativeResize="0"/>
          <p:nvPr/>
        </p:nvPicPr>
        <p:blipFill>
          <a:blip r:embed="rId26">
            <a:alphaModFix/>
          </a:blip>
          <a:stretch>
            <a:fillRect/>
          </a:stretch>
        </p:blipFill>
        <p:spPr>
          <a:xfrm>
            <a:off x="6297638" y="5898469"/>
            <a:ext cx="915750" cy="1016383"/>
          </a:xfrm>
          <a:prstGeom prst="rect">
            <a:avLst/>
          </a:prstGeom>
          <a:noFill/>
          <a:ln>
            <a:noFill/>
          </a:ln>
        </p:spPr>
      </p:pic>
      <p:pic>
        <p:nvPicPr>
          <p:cNvPr id="81" name="Google Shape;81;p14"/>
          <p:cNvPicPr preferRelativeResize="0"/>
          <p:nvPr/>
        </p:nvPicPr>
        <p:blipFill rotWithShape="1">
          <a:blip r:embed="rId27">
            <a:alphaModFix/>
          </a:blip>
          <a:srcRect l="12478" t="19568" r="14336"/>
          <a:stretch/>
        </p:blipFill>
        <p:spPr>
          <a:xfrm>
            <a:off x="2331375" y="6023250"/>
            <a:ext cx="670224" cy="817475"/>
          </a:xfrm>
          <a:prstGeom prst="rect">
            <a:avLst/>
          </a:prstGeom>
          <a:noFill/>
          <a:ln>
            <a:noFill/>
          </a:ln>
        </p:spPr>
      </p:pic>
      <p:pic>
        <p:nvPicPr>
          <p:cNvPr id="82" name="Google Shape;82;p14"/>
          <p:cNvPicPr preferRelativeResize="0"/>
          <p:nvPr/>
        </p:nvPicPr>
        <p:blipFill rotWithShape="1">
          <a:blip r:embed="rId28">
            <a:alphaModFix/>
          </a:blip>
          <a:srcRect l="9967" t="15388" r="11236" b="12194"/>
          <a:stretch/>
        </p:blipFill>
        <p:spPr>
          <a:xfrm>
            <a:off x="5520325" y="6034950"/>
            <a:ext cx="801450" cy="817475"/>
          </a:xfrm>
          <a:prstGeom prst="rect">
            <a:avLst/>
          </a:prstGeom>
          <a:noFill/>
          <a:ln>
            <a:noFill/>
          </a:ln>
        </p:spPr>
      </p:pic>
      <p:pic>
        <p:nvPicPr>
          <p:cNvPr id="83" name="Google Shape;83;p14"/>
          <p:cNvPicPr preferRelativeResize="0"/>
          <p:nvPr/>
        </p:nvPicPr>
        <p:blipFill rotWithShape="1">
          <a:blip r:embed="rId29">
            <a:alphaModFix/>
          </a:blip>
          <a:srcRect l="14330" t="19568" r="12478"/>
          <a:stretch/>
        </p:blipFill>
        <p:spPr>
          <a:xfrm>
            <a:off x="1725075" y="6023225"/>
            <a:ext cx="670224" cy="817475"/>
          </a:xfrm>
          <a:prstGeom prst="rect">
            <a:avLst/>
          </a:prstGeom>
          <a:noFill/>
          <a:ln>
            <a:noFill/>
          </a:ln>
        </p:spPr>
      </p:pic>
      <p:pic>
        <p:nvPicPr>
          <p:cNvPr id="84" name="Google Shape;84;p14"/>
          <p:cNvPicPr preferRelativeResize="0"/>
          <p:nvPr/>
        </p:nvPicPr>
        <p:blipFill rotWithShape="1">
          <a:blip r:embed="rId4">
            <a:alphaModFix/>
          </a:blip>
          <a:srcRect l="9966" t="21760" b="-7"/>
          <a:stretch/>
        </p:blipFill>
        <p:spPr>
          <a:xfrm>
            <a:off x="4479013" y="5023522"/>
            <a:ext cx="915750" cy="861024"/>
          </a:xfrm>
          <a:prstGeom prst="rect">
            <a:avLst/>
          </a:prstGeom>
          <a:noFill/>
          <a:ln>
            <a:noFill/>
          </a:ln>
        </p:spPr>
      </p:pic>
      <p:pic>
        <p:nvPicPr>
          <p:cNvPr id="85" name="Google Shape;85;p14"/>
          <p:cNvPicPr preferRelativeResize="0"/>
          <p:nvPr/>
        </p:nvPicPr>
        <p:blipFill rotWithShape="1">
          <a:blip r:embed="rId5">
            <a:alphaModFix/>
          </a:blip>
          <a:srcRect l="15543" r="12061" b="13201"/>
          <a:stretch/>
        </p:blipFill>
        <p:spPr>
          <a:xfrm>
            <a:off x="3852837" y="4860063"/>
            <a:ext cx="736301" cy="955149"/>
          </a:xfrm>
          <a:prstGeom prst="rect">
            <a:avLst/>
          </a:prstGeom>
          <a:noFill/>
          <a:ln>
            <a:noFill/>
          </a:ln>
        </p:spPr>
      </p:pic>
      <p:pic>
        <p:nvPicPr>
          <p:cNvPr id="86" name="Google Shape;86;p14"/>
          <p:cNvPicPr preferRelativeResize="0"/>
          <p:nvPr/>
        </p:nvPicPr>
        <p:blipFill rotWithShape="1">
          <a:blip r:embed="rId6">
            <a:alphaModFix/>
          </a:blip>
          <a:srcRect l="15293" t="5928" r="10571" b="12412"/>
          <a:stretch/>
        </p:blipFill>
        <p:spPr>
          <a:xfrm>
            <a:off x="2447738" y="4860038"/>
            <a:ext cx="801475" cy="955174"/>
          </a:xfrm>
          <a:prstGeom prst="rect">
            <a:avLst/>
          </a:prstGeom>
          <a:noFill/>
          <a:ln>
            <a:noFill/>
          </a:ln>
        </p:spPr>
      </p:pic>
      <p:pic>
        <p:nvPicPr>
          <p:cNvPr id="87" name="Google Shape;87;p14"/>
          <p:cNvPicPr preferRelativeResize="0"/>
          <p:nvPr/>
        </p:nvPicPr>
        <p:blipFill rotWithShape="1">
          <a:blip r:embed="rId7">
            <a:alphaModFix/>
          </a:blip>
          <a:srcRect l="15296" t="18340" r="16597" b="18066"/>
          <a:stretch/>
        </p:blipFill>
        <p:spPr>
          <a:xfrm>
            <a:off x="1823263" y="5002000"/>
            <a:ext cx="736301" cy="743876"/>
          </a:xfrm>
          <a:prstGeom prst="rect">
            <a:avLst/>
          </a:prstGeom>
          <a:noFill/>
          <a:ln>
            <a:noFill/>
          </a:ln>
        </p:spPr>
      </p:pic>
      <p:pic>
        <p:nvPicPr>
          <p:cNvPr id="88" name="Google Shape;88;p14"/>
          <p:cNvPicPr preferRelativeResize="0"/>
          <p:nvPr/>
        </p:nvPicPr>
        <p:blipFill rotWithShape="1">
          <a:blip r:embed="rId8">
            <a:alphaModFix/>
          </a:blip>
          <a:srcRect l="15296" r="16597"/>
          <a:stretch/>
        </p:blipFill>
        <p:spPr>
          <a:xfrm>
            <a:off x="1105013" y="4787450"/>
            <a:ext cx="736301" cy="1169724"/>
          </a:xfrm>
          <a:prstGeom prst="rect">
            <a:avLst/>
          </a:prstGeom>
          <a:noFill/>
          <a:ln>
            <a:noFill/>
          </a:ln>
        </p:spPr>
      </p:pic>
      <p:pic>
        <p:nvPicPr>
          <p:cNvPr id="89" name="Google Shape;89;p14"/>
          <p:cNvPicPr preferRelativeResize="0"/>
          <p:nvPr/>
        </p:nvPicPr>
        <p:blipFill rotWithShape="1">
          <a:blip r:embed="rId9">
            <a:alphaModFix/>
          </a:blip>
          <a:srcRect l="15296" t="18345" r="16597" b="11768"/>
          <a:stretch/>
        </p:blipFill>
        <p:spPr>
          <a:xfrm>
            <a:off x="3179388" y="4965188"/>
            <a:ext cx="736301" cy="817499"/>
          </a:xfrm>
          <a:prstGeom prst="rect">
            <a:avLst/>
          </a:prstGeom>
          <a:noFill/>
          <a:ln>
            <a:noFill/>
          </a:ln>
        </p:spPr>
      </p:pic>
      <p:pic>
        <p:nvPicPr>
          <p:cNvPr id="90" name="Google Shape;90;p14"/>
          <p:cNvPicPr preferRelativeResize="0"/>
          <p:nvPr/>
        </p:nvPicPr>
        <p:blipFill>
          <a:blip r:embed="rId10">
            <a:alphaModFix/>
          </a:blip>
          <a:stretch>
            <a:fillRect/>
          </a:stretch>
        </p:blipFill>
        <p:spPr>
          <a:xfrm>
            <a:off x="181844" y="4752769"/>
            <a:ext cx="1081170" cy="1169743"/>
          </a:xfrm>
          <a:prstGeom prst="rect">
            <a:avLst/>
          </a:prstGeom>
          <a:noFill/>
          <a:ln>
            <a:noFill/>
          </a:ln>
        </p:spPr>
      </p:pic>
      <p:pic>
        <p:nvPicPr>
          <p:cNvPr id="91" name="Google Shape;91;p14"/>
          <p:cNvPicPr preferRelativeResize="0"/>
          <p:nvPr/>
        </p:nvPicPr>
        <p:blipFill rotWithShape="1">
          <a:blip r:embed="rId11">
            <a:alphaModFix/>
          </a:blip>
          <a:srcRect l="13114" t="18343" r="13496" b="8045"/>
          <a:stretch/>
        </p:blipFill>
        <p:spPr>
          <a:xfrm>
            <a:off x="41100" y="5962225"/>
            <a:ext cx="859074" cy="861024"/>
          </a:xfrm>
          <a:prstGeom prst="rect">
            <a:avLst/>
          </a:prstGeom>
          <a:noFill/>
          <a:ln>
            <a:noFill/>
          </a:ln>
        </p:spPr>
      </p:pic>
      <p:pic>
        <p:nvPicPr>
          <p:cNvPr id="92" name="Google Shape;92;p14"/>
          <p:cNvPicPr preferRelativeResize="0"/>
          <p:nvPr/>
        </p:nvPicPr>
        <p:blipFill rotWithShape="1">
          <a:blip r:embed="rId12">
            <a:alphaModFix/>
          </a:blip>
          <a:srcRect l="15536" r="12068" b="12541"/>
          <a:stretch/>
        </p:blipFill>
        <p:spPr>
          <a:xfrm>
            <a:off x="5277013" y="4898800"/>
            <a:ext cx="736301" cy="888875"/>
          </a:xfrm>
          <a:prstGeom prst="rect">
            <a:avLst/>
          </a:prstGeom>
          <a:noFill/>
          <a:ln>
            <a:noFill/>
          </a:ln>
        </p:spPr>
      </p:pic>
      <p:pic>
        <p:nvPicPr>
          <p:cNvPr id="93" name="Google Shape;93;p14"/>
          <p:cNvPicPr preferRelativeResize="0"/>
          <p:nvPr/>
        </p:nvPicPr>
        <p:blipFill rotWithShape="1">
          <a:blip r:embed="rId13">
            <a:alphaModFix/>
          </a:blip>
          <a:srcRect l="28924" r="29730"/>
          <a:stretch/>
        </p:blipFill>
        <p:spPr>
          <a:xfrm>
            <a:off x="5926350" y="4898775"/>
            <a:ext cx="420525" cy="1016375"/>
          </a:xfrm>
          <a:prstGeom prst="rect">
            <a:avLst/>
          </a:prstGeom>
          <a:noFill/>
          <a:ln>
            <a:noFill/>
          </a:ln>
        </p:spPr>
      </p:pic>
      <p:pic>
        <p:nvPicPr>
          <p:cNvPr id="94" name="Google Shape;94;p14"/>
          <p:cNvPicPr preferRelativeResize="0"/>
          <p:nvPr/>
        </p:nvPicPr>
        <p:blipFill>
          <a:blip r:embed="rId14">
            <a:alphaModFix/>
          </a:blip>
          <a:stretch>
            <a:fillRect/>
          </a:stretch>
        </p:blipFill>
        <p:spPr>
          <a:xfrm>
            <a:off x="8005688" y="4865744"/>
            <a:ext cx="1017101" cy="1016369"/>
          </a:xfrm>
          <a:prstGeom prst="rect">
            <a:avLst/>
          </a:prstGeom>
          <a:noFill/>
          <a:ln>
            <a:noFill/>
          </a:ln>
        </p:spPr>
      </p:pic>
      <p:pic>
        <p:nvPicPr>
          <p:cNvPr id="95" name="Google Shape;95;p14"/>
          <p:cNvPicPr preferRelativeResize="0"/>
          <p:nvPr/>
        </p:nvPicPr>
        <p:blipFill rotWithShape="1">
          <a:blip r:embed="rId15">
            <a:alphaModFix/>
          </a:blip>
          <a:srcRect l="29885" r="26119"/>
          <a:stretch/>
        </p:blipFill>
        <p:spPr>
          <a:xfrm>
            <a:off x="7585162" y="4976438"/>
            <a:ext cx="420525" cy="955174"/>
          </a:xfrm>
          <a:prstGeom prst="rect">
            <a:avLst/>
          </a:prstGeom>
          <a:noFill/>
          <a:ln>
            <a:noFill/>
          </a:ln>
        </p:spPr>
      </p:pic>
      <p:pic>
        <p:nvPicPr>
          <p:cNvPr id="96" name="Google Shape;96;p14"/>
          <p:cNvPicPr preferRelativeResize="0"/>
          <p:nvPr/>
        </p:nvPicPr>
        <p:blipFill rotWithShape="1">
          <a:blip r:embed="rId16">
            <a:alphaModFix/>
          </a:blip>
          <a:srcRect l="12642" t="8475" r="15238"/>
          <a:stretch/>
        </p:blipFill>
        <p:spPr>
          <a:xfrm>
            <a:off x="6860989" y="4945837"/>
            <a:ext cx="801475" cy="1016400"/>
          </a:xfrm>
          <a:prstGeom prst="rect">
            <a:avLst/>
          </a:prstGeom>
          <a:noFill/>
          <a:ln>
            <a:noFill/>
          </a:ln>
        </p:spPr>
      </p:pic>
      <p:pic>
        <p:nvPicPr>
          <p:cNvPr id="97" name="Google Shape;97;p14"/>
          <p:cNvPicPr preferRelativeResize="0"/>
          <p:nvPr/>
        </p:nvPicPr>
        <p:blipFill rotWithShape="1">
          <a:blip r:embed="rId17">
            <a:alphaModFix/>
          </a:blip>
          <a:srcRect l="13355" r="34107"/>
          <a:stretch/>
        </p:blipFill>
        <p:spPr>
          <a:xfrm>
            <a:off x="6360888" y="4865750"/>
            <a:ext cx="534388" cy="1016375"/>
          </a:xfrm>
          <a:prstGeom prst="rect">
            <a:avLst/>
          </a:prstGeom>
          <a:noFill/>
          <a:ln>
            <a:noFill/>
          </a:ln>
        </p:spPr>
      </p:pic>
      <p:pic>
        <p:nvPicPr>
          <p:cNvPr id="98" name="Google Shape;98;p14"/>
          <p:cNvPicPr preferRelativeResize="0"/>
          <p:nvPr/>
        </p:nvPicPr>
        <p:blipFill rotWithShape="1">
          <a:blip r:embed="rId18">
            <a:alphaModFix/>
          </a:blip>
          <a:srcRect l="12983" t="17748" r="13831" b="9060"/>
          <a:stretch/>
        </p:blipFill>
        <p:spPr>
          <a:xfrm>
            <a:off x="8489050" y="6008464"/>
            <a:ext cx="736301" cy="817212"/>
          </a:xfrm>
          <a:prstGeom prst="rect">
            <a:avLst/>
          </a:prstGeom>
          <a:noFill/>
          <a:ln>
            <a:noFill/>
          </a:ln>
        </p:spPr>
      </p:pic>
      <p:pic>
        <p:nvPicPr>
          <p:cNvPr id="99" name="Google Shape;99;p14"/>
          <p:cNvPicPr preferRelativeResize="0"/>
          <p:nvPr/>
        </p:nvPicPr>
        <p:blipFill rotWithShape="1">
          <a:blip r:embed="rId19">
            <a:alphaModFix/>
          </a:blip>
          <a:srcRect l="21561" t="2496" r="21787" b="13463"/>
          <a:stretch/>
        </p:blipFill>
        <p:spPr>
          <a:xfrm>
            <a:off x="4204562" y="5854905"/>
            <a:ext cx="670224" cy="1103519"/>
          </a:xfrm>
          <a:prstGeom prst="rect">
            <a:avLst/>
          </a:prstGeom>
          <a:noFill/>
          <a:ln>
            <a:noFill/>
          </a:ln>
        </p:spPr>
      </p:pic>
      <p:pic>
        <p:nvPicPr>
          <p:cNvPr id="100" name="Google Shape;100;p14"/>
          <p:cNvPicPr preferRelativeResize="0"/>
          <p:nvPr/>
        </p:nvPicPr>
        <p:blipFill rotWithShape="1">
          <a:blip r:embed="rId20">
            <a:alphaModFix/>
          </a:blip>
          <a:srcRect l="13526" t="18918" r="11578" b="10698"/>
          <a:stretch/>
        </p:blipFill>
        <p:spPr>
          <a:xfrm>
            <a:off x="4823975" y="6035745"/>
            <a:ext cx="801475" cy="835980"/>
          </a:xfrm>
          <a:prstGeom prst="rect">
            <a:avLst/>
          </a:prstGeom>
          <a:noFill/>
          <a:ln>
            <a:noFill/>
          </a:ln>
        </p:spPr>
      </p:pic>
      <p:pic>
        <p:nvPicPr>
          <p:cNvPr id="101" name="Google Shape;101;p14"/>
          <p:cNvPicPr preferRelativeResize="0"/>
          <p:nvPr/>
        </p:nvPicPr>
        <p:blipFill rotWithShape="1">
          <a:blip r:embed="rId21">
            <a:alphaModFix/>
          </a:blip>
          <a:srcRect l="13496" t="15300" r="13114" b="11175"/>
          <a:stretch/>
        </p:blipFill>
        <p:spPr>
          <a:xfrm>
            <a:off x="860650" y="5929075"/>
            <a:ext cx="859074" cy="955174"/>
          </a:xfrm>
          <a:prstGeom prst="rect">
            <a:avLst/>
          </a:prstGeom>
          <a:noFill/>
          <a:ln>
            <a:noFill/>
          </a:ln>
        </p:spPr>
      </p:pic>
      <p:pic>
        <p:nvPicPr>
          <p:cNvPr id="102" name="Google Shape;102;p14"/>
          <p:cNvPicPr preferRelativeResize="0"/>
          <p:nvPr/>
        </p:nvPicPr>
        <p:blipFill rotWithShape="1">
          <a:blip r:embed="rId22">
            <a:alphaModFix/>
          </a:blip>
          <a:srcRect l="12480" t="19568"/>
          <a:stretch/>
        </p:blipFill>
        <p:spPr>
          <a:xfrm>
            <a:off x="7856275" y="6023225"/>
            <a:ext cx="801475" cy="817499"/>
          </a:xfrm>
          <a:prstGeom prst="rect">
            <a:avLst/>
          </a:prstGeom>
          <a:noFill/>
          <a:ln>
            <a:noFill/>
          </a:ln>
        </p:spPr>
      </p:pic>
      <p:pic>
        <p:nvPicPr>
          <p:cNvPr id="103" name="Google Shape;103;p14"/>
          <p:cNvPicPr preferRelativeResize="0"/>
          <p:nvPr/>
        </p:nvPicPr>
        <p:blipFill rotWithShape="1">
          <a:blip r:embed="rId23">
            <a:alphaModFix/>
          </a:blip>
          <a:srcRect l="17657" t="19357" r="21093" b="7457"/>
          <a:stretch/>
        </p:blipFill>
        <p:spPr>
          <a:xfrm>
            <a:off x="3570350" y="6006386"/>
            <a:ext cx="670224" cy="888864"/>
          </a:xfrm>
          <a:prstGeom prst="rect">
            <a:avLst/>
          </a:prstGeom>
          <a:noFill/>
          <a:ln>
            <a:noFill/>
          </a:ln>
        </p:spPr>
      </p:pic>
      <p:pic>
        <p:nvPicPr>
          <p:cNvPr id="104" name="Google Shape;104;p14"/>
          <p:cNvPicPr preferRelativeResize="0"/>
          <p:nvPr/>
        </p:nvPicPr>
        <p:blipFill rotWithShape="1">
          <a:blip r:embed="rId24">
            <a:alphaModFix/>
          </a:blip>
          <a:srcRect l="12478" t="17748" r="14336" b="9060"/>
          <a:stretch/>
        </p:blipFill>
        <p:spPr>
          <a:xfrm>
            <a:off x="7198750" y="6081800"/>
            <a:ext cx="670224" cy="743876"/>
          </a:xfrm>
          <a:prstGeom prst="rect">
            <a:avLst/>
          </a:prstGeom>
          <a:noFill/>
          <a:ln>
            <a:noFill/>
          </a:ln>
        </p:spPr>
      </p:pic>
      <p:pic>
        <p:nvPicPr>
          <p:cNvPr id="105" name="Google Shape;105;p14"/>
          <p:cNvPicPr preferRelativeResize="0"/>
          <p:nvPr/>
        </p:nvPicPr>
        <p:blipFill rotWithShape="1">
          <a:blip r:embed="rId25">
            <a:alphaModFix/>
          </a:blip>
          <a:srcRect l="17849" t="19562" r="12478"/>
          <a:stretch/>
        </p:blipFill>
        <p:spPr>
          <a:xfrm>
            <a:off x="3011050" y="6044987"/>
            <a:ext cx="638025" cy="817499"/>
          </a:xfrm>
          <a:prstGeom prst="rect">
            <a:avLst/>
          </a:prstGeom>
          <a:noFill/>
          <a:ln>
            <a:noFill/>
          </a:ln>
        </p:spPr>
      </p:pic>
      <p:pic>
        <p:nvPicPr>
          <p:cNvPr id="106" name="Google Shape;106;p14"/>
          <p:cNvPicPr preferRelativeResize="0"/>
          <p:nvPr/>
        </p:nvPicPr>
        <p:blipFill>
          <a:blip r:embed="rId26">
            <a:alphaModFix/>
          </a:blip>
          <a:stretch>
            <a:fillRect/>
          </a:stretch>
        </p:blipFill>
        <p:spPr>
          <a:xfrm>
            <a:off x="6282988" y="5898469"/>
            <a:ext cx="915750" cy="1016383"/>
          </a:xfrm>
          <a:prstGeom prst="rect">
            <a:avLst/>
          </a:prstGeom>
          <a:noFill/>
          <a:ln>
            <a:noFill/>
          </a:ln>
        </p:spPr>
      </p:pic>
      <p:pic>
        <p:nvPicPr>
          <p:cNvPr id="107" name="Google Shape;107;p14"/>
          <p:cNvPicPr preferRelativeResize="0"/>
          <p:nvPr/>
        </p:nvPicPr>
        <p:blipFill rotWithShape="1">
          <a:blip r:embed="rId27">
            <a:alphaModFix/>
          </a:blip>
          <a:srcRect l="12478" t="19568" r="14336"/>
          <a:stretch/>
        </p:blipFill>
        <p:spPr>
          <a:xfrm>
            <a:off x="2316725" y="6023250"/>
            <a:ext cx="670224" cy="817475"/>
          </a:xfrm>
          <a:prstGeom prst="rect">
            <a:avLst/>
          </a:prstGeom>
          <a:noFill/>
          <a:ln>
            <a:noFill/>
          </a:ln>
        </p:spPr>
      </p:pic>
      <p:pic>
        <p:nvPicPr>
          <p:cNvPr id="108" name="Google Shape;108;p14"/>
          <p:cNvPicPr preferRelativeResize="0"/>
          <p:nvPr/>
        </p:nvPicPr>
        <p:blipFill rotWithShape="1">
          <a:blip r:embed="rId28">
            <a:alphaModFix/>
          </a:blip>
          <a:srcRect l="9967" t="15388" r="11236" b="12194"/>
          <a:stretch/>
        </p:blipFill>
        <p:spPr>
          <a:xfrm>
            <a:off x="5505675" y="6034950"/>
            <a:ext cx="801450" cy="817475"/>
          </a:xfrm>
          <a:prstGeom prst="rect">
            <a:avLst/>
          </a:prstGeom>
          <a:noFill/>
          <a:ln>
            <a:noFill/>
          </a:ln>
        </p:spPr>
      </p:pic>
      <p:pic>
        <p:nvPicPr>
          <p:cNvPr id="109" name="Google Shape;109;p14"/>
          <p:cNvPicPr preferRelativeResize="0"/>
          <p:nvPr/>
        </p:nvPicPr>
        <p:blipFill rotWithShape="1">
          <a:blip r:embed="rId29">
            <a:alphaModFix/>
          </a:blip>
          <a:srcRect l="14330" t="19568" r="12478"/>
          <a:stretch/>
        </p:blipFill>
        <p:spPr>
          <a:xfrm>
            <a:off x="1710425" y="6023225"/>
            <a:ext cx="670224" cy="8174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3"/>
        <p:cNvGrpSpPr/>
        <p:nvPr/>
      </p:nvGrpSpPr>
      <p:grpSpPr>
        <a:xfrm>
          <a:off x="0" y="0"/>
          <a:ext cx="0" cy="0"/>
          <a:chOff x="0" y="0"/>
          <a:chExt cx="0" cy="0"/>
        </a:xfrm>
      </p:grpSpPr>
      <p:sp>
        <p:nvSpPr>
          <p:cNvPr id="574" name="Google Shape;574;p32"/>
          <p:cNvSpPr txBox="1"/>
          <p:nvPr/>
        </p:nvSpPr>
        <p:spPr>
          <a:xfrm>
            <a:off x="5909375" y="6266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575" name="Google Shape;575;p32"/>
          <p:cNvSpPr txBox="1"/>
          <p:nvPr/>
        </p:nvSpPr>
        <p:spPr>
          <a:xfrm>
            <a:off x="2841650" y="16145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576" name="Google Shape;576;p32"/>
          <p:cNvSpPr txBox="1"/>
          <p:nvPr/>
        </p:nvSpPr>
        <p:spPr>
          <a:xfrm>
            <a:off x="5909375" y="16145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577" name="Google Shape;577;p32"/>
          <p:cNvSpPr txBox="1"/>
          <p:nvPr/>
        </p:nvSpPr>
        <p:spPr>
          <a:xfrm>
            <a:off x="2841650" y="26198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578" name="Google Shape;578;p32"/>
          <p:cNvSpPr txBox="1"/>
          <p:nvPr/>
        </p:nvSpPr>
        <p:spPr>
          <a:xfrm>
            <a:off x="5909375" y="26198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579" name="Google Shape;579;p32"/>
          <p:cNvSpPr txBox="1"/>
          <p:nvPr/>
        </p:nvSpPr>
        <p:spPr>
          <a:xfrm>
            <a:off x="2841650" y="36251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580" name="Google Shape;580;p32"/>
          <p:cNvSpPr txBox="1"/>
          <p:nvPr/>
        </p:nvSpPr>
        <p:spPr>
          <a:xfrm>
            <a:off x="5909375" y="36251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581" name="Google Shape;581;p32"/>
          <p:cNvSpPr txBox="1"/>
          <p:nvPr/>
        </p:nvSpPr>
        <p:spPr>
          <a:xfrm>
            <a:off x="2841650" y="46304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582" name="Google Shape;582;p32"/>
          <p:cNvSpPr txBox="1"/>
          <p:nvPr/>
        </p:nvSpPr>
        <p:spPr>
          <a:xfrm>
            <a:off x="5909375" y="46304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583" name="Google Shape;583;p32"/>
          <p:cNvSpPr txBox="1"/>
          <p:nvPr/>
        </p:nvSpPr>
        <p:spPr>
          <a:xfrm>
            <a:off x="2841650" y="56357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584" name="Google Shape;584;p32"/>
          <p:cNvSpPr txBox="1"/>
          <p:nvPr/>
        </p:nvSpPr>
        <p:spPr>
          <a:xfrm>
            <a:off x="5909375" y="56357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8"/>
        <p:cNvGrpSpPr/>
        <p:nvPr/>
      </p:nvGrpSpPr>
      <p:grpSpPr>
        <a:xfrm>
          <a:off x="0" y="0"/>
          <a:ext cx="0" cy="0"/>
          <a:chOff x="0" y="0"/>
          <a:chExt cx="0" cy="0"/>
        </a:xfrm>
      </p:grpSpPr>
      <p:sp>
        <p:nvSpPr>
          <p:cNvPr id="589" name="Google Shape;589;p33"/>
          <p:cNvSpPr txBox="1"/>
          <p:nvPr/>
        </p:nvSpPr>
        <p:spPr>
          <a:xfrm>
            <a:off x="2841650" y="16145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590" name="Google Shape;590;p33"/>
          <p:cNvSpPr txBox="1"/>
          <p:nvPr/>
        </p:nvSpPr>
        <p:spPr>
          <a:xfrm>
            <a:off x="5909375" y="16145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591" name="Google Shape;591;p33"/>
          <p:cNvSpPr txBox="1"/>
          <p:nvPr/>
        </p:nvSpPr>
        <p:spPr>
          <a:xfrm>
            <a:off x="2841650" y="6094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592" name="Google Shape;592;p33"/>
          <p:cNvSpPr txBox="1"/>
          <p:nvPr/>
        </p:nvSpPr>
        <p:spPr>
          <a:xfrm>
            <a:off x="5909375" y="6094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593" name="Google Shape;593;p33"/>
          <p:cNvSpPr txBox="1"/>
          <p:nvPr/>
        </p:nvSpPr>
        <p:spPr>
          <a:xfrm>
            <a:off x="2841650" y="26196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594" name="Google Shape;594;p33"/>
          <p:cNvSpPr txBox="1"/>
          <p:nvPr/>
        </p:nvSpPr>
        <p:spPr>
          <a:xfrm>
            <a:off x="5909375" y="26196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595" name="Google Shape;595;p33"/>
          <p:cNvSpPr txBox="1"/>
          <p:nvPr/>
        </p:nvSpPr>
        <p:spPr>
          <a:xfrm>
            <a:off x="2841650" y="36247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596" name="Google Shape;596;p33"/>
          <p:cNvSpPr txBox="1"/>
          <p:nvPr/>
        </p:nvSpPr>
        <p:spPr>
          <a:xfrm>
            <a:off x="5909375" y="36247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597" name="Google Shape;597;p33"/>
          <p:cNvSpPr txBox="1"/>
          <p:nvPr/>
        </p:nvSpPr>
        <p:spPr>
          <a:xfrm>
            <a:off x="2841650" y="46298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598" name="Google Shape;598;p33"/>
          <p:cNvSpPr txBox="1"/>
          <p:nvPr/>
        </p:nvSpPr>
        <p:spPr>
          <a:xfrm>
            <a:off x="5909375" y="46298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599" name="Google Shape;599;p33"/>
          <p:cNvSpPr txBox="1"/>
          <p:nvPr/>
        </p:nvSpPr>
        <p:spPr>
          <a:xfrm>
            <a:off x="2841650" y="56349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00" name="Google Shape;600;p33"/>
          <p:cNvSpPr txBox="1"/>
          <p:nvPr/>
        </p:nvSpPr>
        <p:spPr>
          <a:xfrm>
            <a:off x="5909375" y="56349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4"/>
        <p:cNvGrpSpPr/>
        <p:nvPr/>
      </p:nvGrpSpPr>
      <p:grpSpPr>
        <a:xfrm>
          <a:off x="0" y="0"/>
          <a:ext cx="0" cy="0"/>
          <a:chOff x="0" y="0"/>
          <a:chExt cx="0" cy="0"/>
        </a:xfrm>
      </p:grpSpPr>
      <p:pic>
        <p:nvPicPr>
          <p:cNvPr id="605" name="Google Shape;605;p34"/>
          <p:cNvPicPr preferRelativeResize="0"/>
          <p:nvPr/>
        </p:nvPicPr>
        <p:blipFill>
          <a:blip r:embed="rId4">
            <a:alphaModFix/>
          </a:blip>
          <a:stretch>
            <a:fillRect/>
          </a:stretch>
        </p:blipFill>
        <p:spPr>
          <a:xfrm>
            <a:off x="433223" y="1409700"/>
            <a:ext cx="1882678" cy="653688"/>
          </a:xfrm>
          <a:prstGeom prst="rect">
            <a:avLst/>
          </a:prstGeom>
          <a:noFill/>
          <a:ln>
            <a:noFill/>
          </a:ln>
        </p:spPr>
      </p:pic>
      <p:pic>
        <p:nvPicPr>
          <p:cNvPr id="606" name="Google Shape;606;p34"/>
          <p:cNvPicPr preferRelativeResize="0"/>
          <p:nvPr/>
        </p:nvPicPr>
        <p:blipFill>
          <a:blip r:embed="rId5">
            <a:alphaModFix/>
          </a:blip>
          <a:stretch>
            <a:fillRect/>
          </a:stretch>
        </p:blipFill>
        <p:spPr>
          <a:xfrm>
            <a:off x="433223" y="2134537"/>
            <a:ext cx="1950262" cy="653688"/>
          </a:xfrm>
          <a:prstGeom prst="rect">
            <a:avLst/>
          </a:prstGeom>
          <a:noFill/>
          <a:ln>
            <a:noFill/>
          </a:ln>
        </p:spPr>
      </p:pic>
      <p:pic>
        <p:nvPicPr>
          <p:cNvPr id="607" name="Google Shape;607;p34"/>
          <p:cNvPicPr preferRelativeResize="0"/>
          <p:nvPr/>
        </p:nvPicPr>
        <p:blipFill>
          <a:blip r:embed="rId6">
            <a:alphaModFix/>
          </a:blip>
          <a:stretch>
            <a:fillRect/>
          </a:stretch>
        </p:blipFill>
        <p:spPr>
          <a:xfrm>
            <a:off x="467010" y="1839950"/>
            <a:ext cx="1882678" cy="653688"/>
          </a:xfrm>
          <a:prstGeom prst="rect">
            <a:avLst/>
          </a:prstGeom>
          <a:noFill/>
          <a:ln>
            <a:noFill/>
          </a:ln>
        </p:spPr>
      </p:pic>
      <p:pic>
        <p:nvPicPr>
          <p:cNvPr id="608" name="Google Shape;608;p34"/>
          <p:cNvPicPr preferRelativeResize="0"/>
          <p:nvPr/>
        </p:nvPicPr>
        <p:blipFill>
          <a:blip r:embed="rId7">
            <a:alphaModFix/>
          </a:blip>
          <a:stretch>
            <a:fillRect/>
          </a:stretch>
        </p:blipFill>
        <p:spPr>
          <a:xfrm>
            <a:off x="433223" y="2859375"/>
            <a:ext cx="1882678" cy="653688"/>
          </a:xfrm>
          <a:prstGeom prst="rect">
            <a:avLst/>
          </a:prstGeom>
          <a:noFill/>
          <a:ln>
            <a:noFill/>
          </a:ln>
        </p:spPr>
      </p:pic>
      <p:pic>
        <p:nvPicPr>
          <p:cNvPr id="609" name="Google Shape;609;p34"/>
          <p:cNvPicPr preferRelativeResize="0"/>
          <p:nvPr/>
        </p:nvPicPr>
        <p:blipFill>
          <a:blip r:embed="rId8">
            <a:alphaModFix/>
          </a:blip>
          <a:stretch>
            <a:fillRect/>
          </a:stretch>
        </p:blipFill>
        <p:spPr>
          <a:xfrm>
            <a:off x="467010" y="2564787"/>
            <a:ext cx="1882678" cy="653688"/>
          </a:xfrm>
          <a:prstGeom prst="rect">
            <a:avLst/>
          </a:prstGeom>
          <a:noFill/>
          <a:ln>
            <a:noFill/>
          </a:ln>
        </p:spPr>
      </p:pic>
      <p:pic>
        <p:nvPicPr>
          <p:cNvPr id="610" name="Google Shape;610;p34"/>
          <p:cNvPicPr preferRelativeResize="0"/>
          <p:nvPr/>
        </p:nvPicPr>
        <p:blipFill>
          <a:blip r:embed="rId9">
            <a:alphaModFix/>
          </a:blip>
          <a:stretch>
            <a:fillRect/>
          </a:stretch>
        </p:blipFill>
        <p:spPr>
          <a:xfrm>
            <a:off x="433223" y="3584212"/>
            <a:ext cx="1882678" cy="653688"/>
          </a:xfrm>
          <a:prstGeom prst="rect">
            <a:avLst/>
          </a:prstGeom>
          <a:noFill/>
          <a:ln>
            <a:noFill/>
          </a:ln>
        </p:spPr>
      </p:pic>
      <p:pic>
        <p:nvPicPr>
          <p:cNvPr id="611" name="Google Shape;611;p34"/>
          <p:cNvPicPr preferRelativeResize="0"/>
          <p:nvPr/>
        </p:nvPicPr>
        <p:blipFill>
          <a:blip r:embed="rId10">
            <a:alphaModFix/>
          </a:blip>
          <a:stretch>
            <a:fillRect/>
          </a:stretch>
        </p:blipFill>
        <p:spPr>
          <a:xfrm>
            <a:off x="399426" y="3289625"/>
            <a:ext cx="1882678" cy="653688"/>
          </a:xfrm>
          <a:prstGeom prst="rect">
            <a:avLst/>
          </a:prstGeom>
          <a:noFill/>
          <a:ln>
            <a:noFill/>
          </a:ln>
        </p:spPr>
      </p:pic>
      <p:pic>
        <p:nvPicPr>
          <p:cNvPr id="612" name="Google Shape;612;p34"/>
          <p:cNvPicPr preferRelativeResize="0"/>
          <p:nvPr/>
        </p:nvPicPr>
        <p:blipFill>
          <a:blip r:embed="rId11">
            <a:alphaModFix/>
          </a:blip>
          <a:stretch>
            <a:fillRect/>
          </a:stretch>
        </p:blipFill>
        <p:spPr>
          <a:xfrm>
            <a:off x="399426" y="4014462"/>
            <a:ext cx="1882678" cy="653688"/>
          </a:xfrm>
          <a:prstGeom prst="rect">
            <a:avLst/>
          </a:prstGeom>
          <a:noFill/>
          <a:ln>
            <a:noFill/>
          </a:ln>
        </p:spPr>
      </p:pic>
      <p:pic>
        <p:nvPicPr>
          <p:cNvPr id="613" name="Google Shape;613;p34"/>
          <p:cNvPicPr preferRelativeResize="0"/>
          <p:nvPr/>
        </p:nvPicPr>
        <p:blipFill>
          <a:blip r:embed="rId12">
            <a:alphaModFix/>
          </a:blip>
          <a:stretch>
            <a:fillRect/>
          </a:stretch>
        </p:blipFill>
        <p:spPr>
          <a:xfrm>
            <a:off x="716550" y="2788227"/>
            <a:ext cx="1911642" cy="653688"/>
          </a:xfrm>
          <a:prstGeom prst="rect">
            <a:avLst/>
          </a:prstGeom>
          <a:noFill/>
          <a:ln>
            <a:noFill/>
          </a:ln>
        </p:spPr>
      </p:pic>
      <p:pic>
        <p:nvPicPr>
          <p:cNvPr id="614" name="Google Shape;614;p34"/>
          <p:cNvPicPr preferRelativeResize="0"/>
          <p:nvPr/>
        </p:nvPicPr>
        <p:blipFill>
          <a:blip r:embed="rId13">
            <a:alphaModFix/>
          </a:blip>
          <a:stretch>
            <a:fillRect/>
          </a:stretch>
        </p:blipFill>
        <p:spPr>
          <a:xfrm>
            <a:off x="555182" y="4014477"/>
            <a:ext cx="1882678" cy="653688"/>
          </a:xfrm>
          <a:prstGeom prst="rect">
            <a:avLst/>
          </a:prstGeom>
          <a:noFill/>
          <a:ln>
            <a:noFill/>
          </a:ln>
        </p:spPr>
      </p:pic>
      <p:pic>
        <p:nvPicPr>
          <p:cNvPr id="615" name="Google Shape;615;p34"/>
          <p:cNvPicPr preferRelativeResize="0"/>
          <p:nvPr/>
        </p:nvPicPr>
        <p:blipFill>
          <a:blip r:embed="rId14">
            <a:alphaModFix/>
          </a:blip>
          <a:stretch>
            <a:fillRect/>
          </a:stretch>
        </p:blipFill>
        <p:spPr>
          <a:xfrm>
            <a:off x="467020" y="2287090"/>
            <a:ext cx="1882678" cy="653688"/>
          </a:xfrm>
          <a:prstGeom prst="rect">
            <a:avLst/>
          </a:prstGeom>
          <a:noFill/>
          <a:ln>
            <a:noFill/>
          </a:ln>
        </p:spPr>
      </p:pic>
      <p:pic>
        <p:nvPicPr>
          <p:cNvPr id="616" name="Google Shape;616;p34"/>
          <p:cNvPicPr preferRelativeResize="0"/>
          <p:nvPr/>
        </p:nvPicPr>
        <p:blipFill>
          <a:blip r:embed="rId15">
            <a:alphaModFix/>
          </a:blip>
          <a:stretch>
            <a:fillRect/>
          </a:stretch>
        </p:blipFill>
        <p:spPr>
          <a:xfrm>
            <a:off x="555182" y="3164477"/>
            <a:ext cx="1882678" cy="65368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0"/>
        <p:cNvGrpSpPr/>
        <p:nvPr/>
      </p:nvGrpSpPr>
      <p:grpSpPr>
        <a:xfrm>
          <a:off x="0" y="0"/>
          <a:ext cx="0" cy="0"/>
          <a:chOff x="0" y="0"/>
          <a:chExt cx="0" cy="0"/>
        </a:xfrm>
      </p:grpSpPr>
      <p:sp>
        <p:nvSpPr>
          <p:cNvPr id="621" name="Google Shape;621;p35"/>
          <p:cNvSpPr txBox="1"/>
          <p:nvPr/>
        </p:nvSpPr>
        <p:spPr>
          <a:xfrm>
            <a:off x="1340400" y="4209675"/>
            <a:ext cx="7658700" cy="6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2" name="Google Shape;622;p35"/>
          <p:cNvSpPr txBox="1"/>
          <p:nvPr/>
        </p:nvSpPr>
        <p:spPr>
          <a:xfrm>
            <a:off x="1340400" y="4853475"/>
            <a:ext cx="7658700" cy="6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3" name="Google Shape;623;p35"/>
          <p:cNvSpPr txBox="1"/>
          <p:nvPr/>
        </p:nvSpPr>
        <p:spPr>
          <a:xfrm>
            <a:off x="1340400" y="5497275"/>
            <a:ext cx="7658700" cy="6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4" name="Google Shape;624;p35"/>
          <p:cNvSpPr txBox="1"/>
          <p:nvPr/>
        </p:nvSpPr>
        <p:spPr>
          <a:xfrm>
            <a:off x="1340400" y="6141075"/>
            <a:ext cx="7658700" cy="6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8"/>
        <p:cNvGrpSpPr/>
        <p:nvPr/>
      </p:nvGrpSpPr>
      <p:grpSpPr>
        <a:xfrm>
          <a:off x="0" y="0"/>
          <a:ext cx="0" cy="0"/>
          <a:chOff x="0" y="0"/>
          <a:chExt cx="0" cy="0"/>
        </a:xfrm>
      </p:grpSpPr>
      <p:graphicFrame>
        <p:nvGraphicFramePr>
          <p:cNvPr id="629" name="Google Shape;629;p36"/>
          <p:cNvGraphicFramePr/>
          <p:nvPr/>
        </p:nvGraphicFramePr>
        <p:xfrm>
          <a:off x="3341550" y="974925"/>
          <a:ext cx="3000000" cy="3000000"/>
        </p:xfrm>
        <a:graphic>
          <a:graphicData uri="http://schemas.openxmlformats.org/drawingml/2006/table">
            <a:tbl>
              <a:tblPr>
                <a:noFill/>
                <a:tableStyleId>{B1FA7EF9-ECF6-4A61-AA24-DD1C025D8B90}</a:tableStyleId>
              </a:tblPr>
              <a:tblGrid>
                <a:gridCol w="563375">
                  <a:extLst>
                    <a:ext uri="{9D8B030D-6E8A-4147-A177-3AD203B41FA5}">
                      <a16:colId xmlns:a16="http://schemas.microsoft.com/office/drawing/2014/main" val="20000"/>
                    </a:ext>
                  </a:extLst>
                </a:gridCol>
                <a:gridCol w="572800">
                  <a:extLst>
                    <a:ext uri="{9D8B030D-6E8A-4147-A177-3AD203B41FA5}">
                      <a16:colId xmlns:a16="http://schemas.microsoft.com/office/drawing/2014/main" val="20001"/>
                    </a:ext>
                  </a:extLst>
                </a:gridCol>
                <a:gridCol w="572800">
                  <a:extLst>
                    <a:ext uri="{9D8B030D-6E8A-4147-A177-3AD203B41FA5}">
                      <a16:colId xmlns:a16="http://schemas.microsoft.com/office/drawing/2014/main" val="20002"/>
                    </a:ext>
                  </a:extLst>
                </a:gridCol>
                <a:gridCol w="572800">
                  <a:extLst>
                    <a:ext uri="{9D8B030D-6E8A-4147-A177-3AD203B41FA5}">
                      <a16:colId xmlns:a16="http://schemas.microsoft.com/office/drawing/2014/main" val="20003"/>
                    </a:ext>
                  </a:extLst>
                </a:gridCol>
                <a:gridCol w="572800">
                  <a:extLst>
                    <a:ext uri="{9D8B030D-6E8A-4147-A177-3AD203B41FA5}">
                      <a16:colId xmlns:a16="http://schemas.microsoft.com/office/drawing/2014/main" val="20004"/>
                    </a:ext>
                  </a:extLst>
                </a:gridCol>
                <a:gridCol w="572800">
                  <a:extLst>
                    <a:ext uri="{9D8B030D-6E8A-4147-A177-3AD203B41FA5}">
                      <a16:colId xmlns:a16="http://schemas.microsoft.com/office/drawing/2014/main" val="20005"/>
                    </a:ext>
                  </a:extLst>
                </a:gridCol>
                <a:gridCol w="572800">
                  <a:extLst>
                    <a:ext uri="{9D8B030D-6E8A-4147-A177-3AD203B41FA5}">
                      <a16:colId xmlns:a16="http://schemas.microsoft.com/office/drawing/2014/main" val="20006"/>
                    </a:ext>
                  </a:extLst>
                </a:gridCol>
                <a:gridCol w="572800">
                  <a:extLst>
                    <a:ext uri="{9D8B030D-6E8A-4147-A177-3AD203B41FA5}">
                      <a16:colId xmlns:a16="http://schemas.microsoft.com/office/drawing/2014/main" val="20007"/>
                    </a:ext>
                  </a:extLst>
                </a:gridCol>
                <a:gridCol w="572800">
                  <a:extLst>
                    <a:ext uri="{9D8B030D-6E8A-4147-A177-3AD203B41FA5}">
                      <a16:colId xmlns:a16="http://schemas.microsoft.com/office/drawing/2014/main" val="20008"/>
                    </a:ext>
                  </a:extLst>
                </a:gridCol>
                <a:gridCol w="572800">
                  <a:extLst>
                    <a:ext uri="{9D8B030D-6E8A-4147-A177-3AD203B41FA5}">
                      <a16:colId xmlns:a16="http://schemas.microsoft.com/office/drawing/2014/main" val="20009"/>
                    </a:ext>
                  </a:extLst>
                </a:gridCol>
              </a:tblGrid>
              <a:tr h="479475">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ACCFF"/>
                    </a:solidFill>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2</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ACCFF"/>
                    </a:solidFill>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3</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ACCFF"/>
                    </a:solidFill>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5</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6</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8</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9</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10</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79475">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11</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12</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13</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15</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16</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18</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19</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20</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79475">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21</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22</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23</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24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25</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26</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27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28</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29</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30</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79475">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31</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32</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33</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34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35</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36</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37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38</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39</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40</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79475">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41</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42</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43</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44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45</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46</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47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48</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49</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50</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79475">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51</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52</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53</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54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55</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56</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57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58</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59</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60</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79475">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61</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62</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63</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64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65</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66</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67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68</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69</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70</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479475">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71</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72</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73</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74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75</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76</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77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78</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79</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80</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479475">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81</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82</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83</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84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85</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86</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87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88</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89</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90</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479475">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91</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92</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93</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94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95</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96</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97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98</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99</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100</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479475">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101</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102</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103</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104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105</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106</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107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108</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109</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110</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479475">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111</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112</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113</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114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115</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116</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117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118</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119</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120</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3"/>
        <p:cNvGrpSpPr/>
        <p:nvPr/>
      </p:nvGrpSpPr>
      <p:grpSpPr>
        <a:xfrm>
          <a:off x="0" y="0"/>
          <a:ext cx="0" cy="0"/>
          <a:chOff x="0" y="0"/>
          <a:chExt cx="0" cy="0"/>
        </a:xfrm>
      </p:grpSpPr>
      <p:sp>
        <p:nvSpPr>
          <p:cNvPr id="634" name="Google Shape;634;p37"/>
          <p:cNvSpPr txBox="1"/>
          <p:nvPr/>
        </p:nvSpPr>
        <p:spPr>
          <a:xfrm>
            <a:off x="3103675" y="1186950"/>
            <a:ext cx="5759100" cy="108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5" name="Google Shape;635;p37"/>
          <p:cNvSpPr txBox="1"/>
          <p:nvPr/>
        </p:nvSpPr>
        <p:spPr>
          <a:xfrm>
            <a:off x="3103675" y="2306500"/>
            <a:ext cx="5759100" cy="108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6" name="Google Shape;636;p37"/>
          <p:cNvSpPr txBox="1"/>
          <p:nvPr/>
        </p:nvSpPr>
        <p:spPr>
          <a:xfrm>
            <a:off x="3103675" y="3426050"/>
            <a:ext cx="5759100" cy="108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7" name="Google Shape;637;p37"/>
          <p:cNvSpPr txBox="1"/>
          <p:nvPr/>
        </p:nvSpPr>
        <p:spPr>
          <a:xfrm>
            <a:off x="3103675" y="4545600"/>
            <a:ext cx="5759100" cy="108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8" name="Google Shape;638;p37"/>
          <p:cNvSpPr txBox="1"/>
          <p:nvPr/>
        </p:nvSpPr>
        <p:spPr>
          <a:xfrm>
            <a:off x="3103675" y="5627100"/>
            <a:ext cx="5759100" cy="108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2"/>
        <p:cNvGrpSpPr/>
        <p:nvPr/>
      </p:nvGrpSpPr>
      <p:grpSpPr>
        <a:xfrm>
          <a:off x="0" y="0"/>
          <a:ext cx="0" cy="0"/>
          <a:chOff x="0" y="0"/>
          <a:chExt cx="0" cy="0"/>
        </a:xfrm>
      </p:grpSpPr>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6"/>
        <p:cNvGrpSpPr/>
        <p:nvPr/>
      </p:nvGrpSpPr>
      <p:grpSpPr>
        <a:xfrm>
          <a:off x="0" y="0"/>
          <a:ext cx="0" cy="0"/>
          <a:chOff x="0" y="0"/>
          <a:chExt cx="0" cy="0"/>
        </a:xfrm>
      </p:grpSpPr>
      <p:pic>
        <p:nvPicPr>
          <p:cNvPr id="647" name="Google Shape;647;p39"/>
          <p:cNvPicPr preferRelativeResize="0"/>
          <p:nvPr/>
        </p:nvPicPr>
        <p:blipFill>
          <a:blip r:embed="rId4">
            <a:alphaModFix/>
          </a:blip>
          <a:stretch>
            <a:fillRect/>
          </a:stretch>
        </p:blipFill>
        <p:spPr>
          <a:xfrm>
            <a:off x="219800" y="1266069"/>
            <a:ext cx="1369926" cy="2650505"/>
          </a:xfrm>
          <a:prstGeom prst="rect">
            <a:avLst/>
          </a:prstGeom>
          <a:noFill/>
          <a:ln>
            <a:noFill/>
          </a:ln>
        </p:spPr>
      </p:pic>
      <p:pic>
        <p:nvPicPr>
          <p:cNvPr id="648" name="Google Shape;648;p39"/>
          <p:cNvPicPr preferRelativeResize="0"/>
          <p:nvPr/>
        </p:nvPicPr>
        <p:blipFill>
          <a:blip r:embed="rId5">
            <a:alphaModFix/>
          </a:blip>
          <a:stretch>
            <a:fillRect/>
          </a:stretch>
        </p:blipFill>
        <p:spPr>
          <a:xfrm>
            <a:off x="1668570" y="1266069"/>
            <a:ext cx="1355142" cy="2650505"/>
          </a:xfrm>
          <a:prstGeom prst="rect">
            <a:avLst/>
          </a:prstGeom>
          <a:noFill/>
          <a:ln>
            <a:noFill/>
          </a:ln>
        </p:spPr>
      </p:pic>
      <p:pic>
        <p:nvPicPr>
          <p:cNvPr id="649" name="Google Shape;649;p39"/>
          <p:cNvPicPr preferRelativeResize="0"/>
          <p:nvPr/>
        </p:nvPicPr>
        <p:blipFill>
          <a:blip r:embed="rId6">
            <a:alphaModFix/>
          </a:blip>
          <a:stretch>
            <a:fillRect/>
          </a:stretch>
        </p:blipFill>
        <p:spPr>
          <a:xfrm>
            <a:off x="1854033" y="1310794"/>
            <a:ext cx="1355142" cy="2650505"/>
          </a:xfrm>
          <a:prstGeom prst="rect">
            <a:avLst/>
          </a:prstGeom>
          <a:noFill/>
          <a:ln>
            <a:noFill/>
          </a:ln>
        </p:spPr>
      </p:pic>
      <p:pic>
        <p:nvPicPr>
          <p:cNvPr id="650" name="Google Shape;650;p39"/>
          <p:cNvPicPr preferRelativeResize="0"/>
          <p:nvPr/>
        </p:nvPicPr>
        <p:blipFill>
          <a:blip r:embed="rId7">
            <a:alphaModFix/>
          </a:blip>
          <a:stretch>
            <a:fillRect/>
          </a:stretch>
        </p:blipFill>
        <p:spPr>
          <a:xfrm>
            <a:off x="219789" y="1381113"/>
            <a:ext cx="1369926" cy="2650505"/>
          </a:xfrm>
          <a:prstGeom prst="rect">
            <a:avLst/>
          </a:prstGeom>
          <a:noFill/>
          <a:ln>
            <a:noFill/>
          </a:ln>
        </p:spPr>
      </p:pic>
      <p:pic>
        <p:nvPicPr>
          <p:cNvPr id="651" name="Google Shape;651;p39"/>
          <p:cNvPicPr preferRelativeResize="0"/>
          <p:nvPr/>
        </p:nvPicPr>
        <p:blipFill>
          <a:blip r:embed="rId8">
            <a:alphaModFix/>
          </a:blip>
          <a:stretch>
            <a:fillRect/>
          </a:stretch>
        </p:blipFill>
        <p:spPr>
          <a:xfrm>
            <a:off x="6253381" y="1548188"/>
            <a:ext cx="1355142" cy="2650505"/>
          </a:xfrm>
          <a:prstGeom prst="rect">
            <a:avLst/>
          </a:prstGeom>
          <a:noFill/>
          <a:ln>
            <a:noFill/>
          </a:ln>
        </p:spPr>
      </p:pic>
      <p:pic>
        <p:nvPicPr>
          <p:cNvPr id="652" name="Google Shape;652;p39"/>
          <p:cNvPicPr preferRelativeResize="0"/>
          <p:nvPr/>
        </p:nvPicPr>
        <p:blipFill>
          <a:blip r:embed="rId9">
            <a:alphaModFix/>
          </a:blip>
          <a:stretch>
            <a:fillRect/>
          </a:stretch>
        </p:blipFill>
        <p:spPr>
          <a:xfrm>
            <a:off x="7608514" y="1548188"/>
            <a:ext cx="1369926" cy="2650505"/>
          </a:xfrm>
          <a:prstGeom prst="rect">
            <a:avLst/>
          </a:prstGeom>
          <a:noFill/>
          <a:ln>
            <a:noFill/>
          </a:ln>
        </p:spPr>
      </p:pic>
      <p:pic>
        <p:nvPicPr>
          <p:cNvPr id="653" name="Google Shape;653;p39"/>
          <p:cNvPicPr preferRelativeResize="0"/>
          <p:nvPr/>
        </p:nvPicPr>
        <p:blipFill>
          <a:blip r:embed="rId10">
            <a:alphaModFix/>
          </a:blip>
          <a:stretch>
            <a:fillRect/>
          </a:stretch>
        </p:blipFill>
        <p:spPr>
          <a:xfrm>
            <a:off x="1897456" y="1495413"/>
            <a:ext cx="1355142" cy="2650505"/>
          </a:xfrm>
          <a:prstGeom prst="rect">
            <a:avLst/>
          </a:prstGeom>
          <a:noFill/>
          <a:ln>
            <a:noFill/>
          </a:ln>
        </p:spPr>
      </p:pic>
      <p:pic>
        <p:nvPicPr>
          <p:cNvPr id="654" name="Google Shape;654;p39"/>
          <p:cNvPicPr preferRelativeResize="0"/>
          <p:nvPr/>
        </p:nvPicPr>
        <p:blipFill>
          <a:blip r:embed="rId11">
            <a:alphaModFix/>
          </a:blip>
          <a:stretch>
            <a:fillRect/>
          </a:stretch>
        </p:blipFill>
        <p:spPr>
          <a:xfrm>
            <a:off x="176213" y="1371424"/>
            <a:ext cx="1457100" cy="2898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8"/>
        <p:cNvGrpSpPr/>
        <p:nvPr/>
      </p:nvGrpSpPr>
      <p:grpSpPr>
        <a:xfrm>
          <a:off x="0" y="0"/>
          <a:ext cx="0" cy="0"/>
          <a:chOff x="0" y="0"/>
          <a:chExt cx="0" cy="0"/>
        </a:xfrm>
      </p:grpSpPr>
      <p:sp>
        <p:nvSpPr>
          <p:cNvPr id="659" name="Google Shape;659;p40"/>
          <p:cNvSpPr/>
          <p:nvPr/>
        </p:nvSpPr>
        <p:spPr>
          <a:xfrm>
            <a:off x="4151350" y="4952025"/>
            <a:ext cx="4873800" cy="1801500"/>
          </a:xfrm>
          <a:prstGeom prst="rect">
            <a:avLst/>
          </a:prstGeom>
          <a:solidFill>
            <a:srgbClr val="D5A6BD"/>
          </a:solidFill>
          <a:ln w="2857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3"/>
        <p:cNvGrpSpPr/>
        <p:nvPr/>
      </p:nvGrpSpPr>
      <p:grpSpPr>
        <a:xfrm>
          <a:off x="0" y="0"/>
          <a:ext cx="0" cy="0"/>
          <a:chOff x="0" y="0"/>
          <a:chExt cx="0" cy="0"/>
        </a:xfrm>
      </p:grpSpPr>
      <p:sp>
        <p:nvSpPr>
          <p:cNvPr id="664" name="Google Shape;664;p41"/>
          <p:cNvSpPr/>
          <p:nvPr/>
        </p:nvSpPr>
        <p:spPr>
          <a:xfrm>
            <a:off x="4151350" y="4952025"/>
            <a:ext cx="4873800" cy="1801500"/>
          </a:xfrm>
          <a:prstGeom prst="rect">
            <a:avLst/>
          </a:prstGeom>
          <a:solidFill>
            <a:srgbClr val="D5A6BD"/>
          </a:solidFill>
          <a:ln w="2857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pic>
        <p:nvPicPr>
          <p:cNvPr id="114" name="Google Shape;114;p15"/>
          <p:cNvPicPr preferRelativeResize="0"/>
          <p:nvPr/>
        </p:nvPicPr>
        <p:blipFill rotWithShape="1">
          <a:blip r:embed="rId4">
            <a:alphaModFix/>
          </a:blip>
          <a:srcRect l="9966" t="21760" b="-7"/>
          <a:stretch/>
        </p:blipFill>
        <p:spPr>
          <a:xfrm>
            <a:off x="4493663" y="5023522"/>
            <a:ext cx="915750" cy="861024"/>
          </a:xfrm>
          <a:prstGeom prst="rect">
            <a:avLst/>
          </a:prstGeom>
          <a:noFill/>
          <a:ln>
            <a:noFill/>
          </a:ln>
        </p:spPr>
      </p:pic>
      <p:pic>
        <p:nvPicPr>
          <p:cNvPr id="115" name="Google Shape;115;p15"/>
          <p:cNvPicPr preferRelativeResize="0"/>
          <p:nvPr/>
        </p:nvPicPr>
        <p:blipFill rotWithShape="1">
          <a:blip r:embed="rId5">
            <a:alphaModFix/>
          </a:blip>
          <a:srcRect l="15543" r="12061" b="13201"/>
          <a:stretch/>
        </p:blipFill>
        <p:spPr>
          <a:xfrm>
            <a:off x="3867487" y="4860063"/>
            <a:ext cx="736301" cy="955149"/>
          </a:xfrm>
          <a:prstGeom prst="rect">
            <a:avLst/>
          </a:prstGeom>
          <a:noFill/>
          <a:ln>
            <a:noFill/>
          </a:ln>
        </p:spPr>
      </p:pic>
      <p:pic>
        <p:nvPicPr>
          <p:cNvPr id="116" name="Google Shape;116;p15"/>
          <p:cNvPicPr preferRelativeResize="0"/>
          <p:nvPr/>
        </p:nvPicPr>
        <p:blipFill rotWithShape="1">
          <a:blip r:embed="rId6">
            <a:alphaModFix/>
          </a:blip>
          <a:srcRect l="15293" t="5928" r="10571" b="12412"/>
          <a:stretch/>
        </p:blipFill>
        <p:spPr>
          <a:xfrm>
            <a:off x="2462388" y="4860038"/>
            <a:ext cx="801475" cy="955174"/>
          </a:xfrm>
          <a:prstGeom prst="rect">
            <a:avLst/>
          </a:prstGeom>
          <a:noFill/>
          <a:ln>
            <a:noFill/>
          </a:ln>
        </p:spPr>
      </p:pic>
      <p:pic>
        <p:nvPicPr>
          <p:cNvPr id="117" name="Google Shape;117;p15"/>
          <p:cNvPicPr preferRelativeResize="0"/>
          <p:nvPr/>
        </p:nvPicPr>
        <p:blipFill rotWithShape="1">
          <a:blip r:embed="rId7">
            <a:alphaModFix/>
          </a:blip>
          <a:srcRect l="15296" t="18340" r="16597" b="18066"/>
          <a:stretch/>
        </p:blipFill>
        <p:spPr>
          <a:xfrm>
            <a:off x="1837913" y="5002000"/>
            <a:ext cx="736301" cy="743876"/>
          </a:xfrm>
          <a:prstGeom prst="rect">
            <a:avLst/>
          </a:prstGeom>
          <a:noFill/>
          <a:ln>
            <a:noFill/>
          </a:ln>
        </p:spPr>
      </p:pic>
      <p:pic>
        <p:nvPicPr>
          <p:cNvPr id="118" name="Google Shape;118;p15"/>
          <p:cNvPicPr preferRelativeResize="0"/>
          <p:nvPr/>
        </p:nvPicPr>
        <p:blipFill rotWithShape="1">
          <a:blip r:embed="rId8">
            <a:alphaModFix/>
          </a:blip>
          <a:srcRect l="15296" r="16597"/>
          <a:stretch/>
        </p:blipFill>
        <p:spPr>
          <a:xfrm>
            <a:off x="1119663" y="4787450"/>
            <a:ext cx="736301" cy="1169724"/>
          </a:xfrm>
          <a:prstGeom prst="rect">
            <a:avLst/>
          </a:prstGeom>
          <a:noFill/>
          <a:ln>
            <a:noFill/>
          </a:ln>
        </p:spPr>
      </p:pic>
      <p:pic>
        <p:nvPicPr>
          <p:cNvPr id="119" name="Google Shape;119;p15"/>
          <p:cNvPicPr preferRelativeResize="0"/>
          <p:nvPr/>
        </p:nvPicPr>
        <p:blipFill rotWithShape="1">
          <a:blip r:embed="rId9">
            <a:alphaModFix/>
          </a:blip>
          <a:srcRect l="15296" t="18345" r="16597" b="11768"/>
          <a:stretch/>
        </p:blipFill>
        <p:spPr>
          <a:xfrm>
            <a:off x="3194038" y="4965188"/>
            <a:ext cx="736301" cy="817499"/>
          </a:xfrm>
          <a:prstGeom prst="rect">
            <a:avLst/>
          </a:prstGeom>
          <a:noFill/>
          <a:ln>
            <a:noFill/>
          </a:ln>
        </p:spPr>
      </p:pic>
      <p:pic>
        <p:nvPicPr>
          <p:cNvPr id="120" name="Google Shape;120;p15"/>
          <p:cNvPicPr preferRelativeResize="0"/>
          <p:nvPr/>
        </p:nvPicPr>
        <p:blipFill>
          <a:blip r:embed="rId10">
            <a:alphaModFix/>
          </a:blip>
          <a:stretch>
            <a:fillRect/>
          </a:stretch>
        </p:blipFill>
        <p:spPr>
          <a:xfrm>
            <a:off x="196494" y="4752769"/>
            <a:ext cx="1081170" cy="1169743"/>
          </a:xfrm>
          <a:prstGeom prst="rect">
            <a:avLst/>
          </a:prstGeom>
          <a:noFill/>
          <a:ln>
            <a:noFill/>
          </a:ln>
        </p:spPr>
      </p:pic>
      <p:pic>
        <p:nvPicPr>
          <p:cNvPr id="121" name="Google Shape;121;p15"/>
          <p:cNvPicPr preferRelativeResize="0"/>
          <p:nvPr/>
        </p:nvPicPr>
        <p:blipFill rotWithShape="1">
          <a:blip r:embed="rId11">
            <a:alphaModFix/>
          </a:blip>
          <a:srcRect l="13114" t="18343" r="13496" b="8045"/>
          <a:stretch/>
        </p:blipFill>
        <p:spPr>
          <a:xfrm>
            <a:off x="55750" y="5962225"/>
            <a:ext cx="859074" cy="861024"/>
          </a:xfrm>
          <a:prstGeom prst="rect">
            <a:avLst/>
          </a:prstGeom>
          <a:noFill/>
          <a:ln>
            <a:noFill/>
          </a:ln>
        </p:spPr>
      </p:pic>
      <p:pic>
        <p:nvPicPr>
          <p:cNvPr id="122" name="Google Shape;122;p15"/>
          <p:cNvPicPr preferRelativeResize="0"/>
          <p:nvPr/>
        </p:nvPicPr>
        <p:blipFill rotWithShape="1">
          <a:blip r:embed="rId12">
            <a:alphaModFix/>
          </a:blip>
          <a:srcRect l="15536" r="12068" b="12541"/>
          <a:stretch/>
        </p:blipFill>
        <p:spPr>
          <a:xfrm>
            <a:off x="5291663" y="4898800"/>
            <a:ext cx="736301" cy="888875"/>
          </a:xfrm>
          <a:prstGeom prst="rect">
            <a:avLst/>
          </a:prstGeom>
          <a:noFill/>
          <a:ln>
            <a:noFill/>
          </a:ln>
        </p:spPr>
      </p:pic>
      <p:pic>
        <p:nvPicPr>
          <p:cNvPr id="123" name="Google Shape;123;p15"/>
          <p:cNvPicPr preferRelativeResize="0"/>
          <p:nvPr/>
        </p:nvPicPr>
        <p:blipFill rotWithShape="1">
          <a:blip r:embed="rId13">
            <a:alphaModFix/>
          </a:blip>
          <a:srcRect l="28924" r="29730"/>
          <a:stretch/>
        </p:blipFill>
        <p:spPr>
          <a:xfrm>
            <a:off x="5941000" y="4898775"/>
            <a:ext cx="420525" cy="1016375"/>
          </a:xfrm>
          <a:prstGeom prst="rect">
            <a:avLst/>
          </a:prstGeom>
          <a:noFill/>
          <a:ln>
            <a:noFill/>
          </a:ln>
        </p:spPr>
      </p:pic>
      <p:pic>
        <p:nvPicPr>
          <p:cNvPr id="124" name="Google Shape;124;p15"/>
          <p:cNvPicPr preferRelativeResize="0"/>
          <p:nvPr/>
        </p:nvPicPr>
        <p:blipFill>
          <a:blip r:embed="rId14">
            <a:alphaModFix/>
          </a:blip>
          <a:stretch>
            <a:fillRect/>
          </a:stretch>
        </p:blipFill>
        <p:spPr>
          <a:xfrm>
            <a:off x="8020338" y="4865744"/>
            <a:ext cx="1017101" cy="1016369"/>
          </a:xfrm>
          <a:prstGeom prst="rect">
            <a:avLst/>
          </a:prstGeom>
          <a:noFill/>
          <a:ln>
            <a:noFill/>
          </a:ln>
        </p:spPr>
      </p:pic>
      <p:pic>
        <p:nvPicPr>
          <p:cNvPr id="125" name="Google Shape;125;p15"/>
          <p:cNvPicPr preferRelativeResize="0"/>
          <p:nvPr/>
        </p:nvPicPr>
        <p:blipFill rotWithShape="1">
          <a:blip r:embed="rId15">
            <a:alphaModFix/>
          </a:blip>
          <a:srcRect l="29885" r="26119"/>
          <a:stretch/>
        </p:blipFill>
        <p:spPr>
          <a:xfrm>
            <a:off x="7599812" y="4976438"/>
            <a:ext cx="420525" cy="955174"/>
          </a:xfrm>
          <a:prstGeom prst="rect">
            <a:avLst/>
          </a:prstGeom>
          <a:noFill/>
          <a:ln>
            <a:noFill/>
          </a:ln>
        </p:spPr>
      </p:pic>
      <p:pic>
        <p:nvPicPr>
          <p:cNvPr id="126" name="Google Shape;126;p15"/>
          <p:cNvPicPr preferRelativeResize="0"/>
          <p:nvPr/>
        </p:nvPicPr>
        <p:blipFill rotWithShape="1">
          <a:blip r:embed="rId16">
            <a:alphaModFix/>
          </a:blip>
          <a:srcRect l="12642" t="8475" r="15238"/>
          <a:stretch/>
        </p:blipFill>
        <p:spPr>
          <a:xfrm>
            <a:off x="6875639" y="4945837"/>
            <a:ext cx="801475" cy="1016400"/>
          </a:xfrm>
          <a:prstGeom prst="rect">
            <a:avLst/>
          </a:prstGeom>
          <a:noFill/>
          <a:ln>
            <a:noFill/>
          </a:ln>
        </p:spPr>
      </p:pic>
      <p:pic>
        <p:nvPicPr>
          <p:cNvPr id="127" name="Google Shape;127;p15"/>
          <p:cNvPicPr preferRelativeResize="0"/>
          <p:nvPr/>
        </p:nvPicPr>
        <p:blipFill rotWithShape="1">
          <a:blip r:embed="rId17">
            <a:alphaModFix/>
          </a:blip>
          <a:srcRect l="13355" r="34107"/>
          <a:stretch/>
        </p:blipFill>
        <p:spPr>
          <a:xfrm>
            <a:off x="6375538" y="4865750"/>
            <a:ext cx="534388" cy="1016375"/>
          </a:xfrm>
          <a:prstGeom prst="rect">
            <a:avLst/>
          </a:prstGeom>
          <a:noFill/>
          <a:ln>
            <a:noFill/>
          </a:ln>
        </p:spPr>
      </p:pic>
      <p:pic>
        <p:nvPicPr>
          <p:cNvPr id="128" name="Google Shape;128;p15"/>
          <p:cNvPicPr preferRelativeResize="0"/>
          <p:nvPr/>
        </p:nvPicPr>
        <p:blipFill rotWithShape="1">
          <a:blip r:embed="rId18">
            <a:alphaModFix/>
          </a:blip>
          <a:srcRect l="12983" t="17748" r="13831" b="9060"/>
          <a:stretch/>
        </p:blipFill>
        <p:spPr>
          <a:xfrm>
            <a:off x="8503700" y="6008464"/>
            <a:ext cx="736301" cy="817212"/>
          </a:xfrm>
          <a:prstGeom prst="rect">
            <a:avLst/>
          </a:prstGeom>
          <a:noFill/>
          <a:ln>
            <a:noFill/>
          </a:ln>
        </p:spPr>
      </p:pic>
      <p:pic>
        <p:nvPicPr>
          <p:cNvPr id="129" name="Google Shape;129;p15"/>
          <p:cNvPicPr preferRelativeResize="0"/>
          <p:nvPr/>
        </p:nvPicPr>
        <p:blipFill rotWithShape="1">
          <a:blip r:embed="rId19">
            <a:alphaModFix/>
          </a:blip>
          <a:srcRect l="21561" t="2496" r="21787" b="13463"/>
          <a:stretch/>
        </p:blipFill>
        <p:spPr>
          <a:xfrm>
            <a:off x="4219212" y="5854905"/>
            <a:ext cx="670224" cy="1103519"/>
          </a:xfrm>
          <a:prstGeom prst="rect">
            <a:avLst/>
          </a:prstGeom>
          <a:noFill/>
          <a:ln>
            <a:noFill/>
          </a:ln>
        </p:spPr>
      </p:pic>
      <p:pic>
        <p:nvPicPr>
          <p:cNvPr id="130" name="Google Shape;130;p15"/>
          <p:cNvPicPr preferRelativeResize="0"/>
          <p:nvPr/>
        </p:nvPicPr>
        <p:blipFill rotWithShape="1">
          <a:blip r:embed="rId20">
            <a:alphaModFix/>
          </a:blip>
          <a:srcRect l="13526" t="18918" r="11578" b="10698"/>
          <a:stretch/>
        </p:blipFill>
        <p:spPr>
          <a:xfrm>
            <a:off x="4838625" y="6035745"/>
            <a:ext cx="801475" cy="835980"/>
          </a:xfrm>
          <a:prstGeom prst="rect">
            <a:avLst/>
          </a:prstGeom>
          <a:noFill/>
          <a:ln>
            <a:noFill/>
          </a:ln>
        </p:spPr>
      </p:pic>
      <p:pic>
        <p:nvPicPr>
          <p:cNvPr id="131" name="Google Shape;131;p15"/>
          <p:cNvPicPr preferRelativeResize="0"/>
          <p:nvPr/>
        </p:nvPicPr>
        <p:blipFill rotWithShape="1">
          <a:blip r:embed="rId21">
            <a:alphaModFix/>
          </a:blip>
          <a:srcRect l="13496" t="15300" r="13114" b="11175"/>
          <a:stretch/>
        </p:blipFill>
        <p:spPr>
          <a:xfrm>
            <a:off x="875300" y="5929075"/>
            <a:ext cx="859074" cy="955174"/>
          </a:xfrm>
          <a:prstGeom prst="rect">
            <a:avLst/>
          </a:prstGeom>
          <a:noFill/>
          <a:ln>
            <a:noFill/>
          </a:ln>
        </p:spPr>
      </p:pic>
      <p:pic>
        <p:nvPicPr>
          <p:cNvPr id="132" name="Google Shape;132;p15"/>
          <p:cNvPicPr preferRelativeResize="0"/>
          <p:nvPr/>
        </p:nvPicPr>
        <p:blipFill rotWithShape="1">
          <a:blip r:embed="rId22">
            <a:alphaModFix/>
          </a:blip>
          <a:srcRect l="12480" t="19568"/>
          <a:stretch/>
        </p:blipFill>
        <p:spPr>
          <a:xfrm>
            <a:off x="7870925" y="6023225"/>
            <a:ext cx="801475" cy="817499"/>
          </a:xfrm>
          <a:prstGeom prst="rect">
            <a:avLst/>
          </a:prstGeom>
          <a:noFill/>
          <a:ln>
            <a:noFill/>
          </a:ln>
        </p:spPr>
      </p:pic>
      <p:pic>
        <p:nvPicPr>
          <p:cNvPr id="133" name="Google Shape;133;p15"/>
          <p:cNvPicPr preferRelativeResize="0"/>
          <p:nvPr/>
        </p:nvPicPr>
        <p:blipFill rotWithShape="1">
          <a:blip r:embed="rId23">
            <a:alphaModFix/>
          </a:blip>
          <a:srcRect l="17657" t="19357" r="21093" b="7457"/>
          <a:stretch/>
        </p:blipFill>
        <p:spPr>
          <a:xfrm>
            <a:off x="3585000" y="6006386"/>
            <a:ext cx="670224" cy="888864"/>
          </a:xfrm>
          <a:prstGeom prst="rect">
            <a:avLst/>
          </a:prstGeom>
          <a:noFill/>
          <a:ln>
            <a:noFill/>
          </a:ln>
        </p:spPr>
      </p:pic>
      <p:pic>
        <p:nvPicPr>
          <p:cNvPr id="134" name="Google Shape;134;p15"/>
          <p:cNvPicPr preferRelativeResize="0"/>
          <p:nvPr/>
        </p:nvPicPr>
        <p:blipFill rotWithShape="1">
          <a:blip r:embed="rId24">
            <a:alphaModFix/>
          </a:blip>
          <a:srcRect l="12478" t="17748" r="14336" b="9060"/>
          <a:stretch/>
        </p:blipFill>
        <p:spPr>
          <a:xfrm>
            <a:off x="7213400" y="6081800"/>
            <a:ext cx="670224" cy="743876"/>
          </a:xfrm>
          <a:prstGeom prst="rect">
            <a:avLst/>
          </a:prstGeom>
          <a:noFill/>
          <a:ln>
            <a:noFill/>
          </a:ln>
        </p:spPr>
      </p:pic>
      <p:pic>
        <p:nvPicPr>
          <p:cNvPr id="135" name="Google Shape;135;p15"/>
          <p:cNvPicPr preferRelativeResize="0"/>
          <p:nvPr/>
        </p:nvPicPr>
        <p:blipFill rotWithShape="1">
          <a:blip r:embed="rId25">
            <a:alphaModFix/>
          </a:blip>
          <a:srcRect l="17849" t="19562" r="12478"/>
          <a:stretch/>
        </p:blipFill>
        <p:spPr>
          <a:xfrm>
            <a:off x="3025700" y="6044987"/>
            <a:ext cx="638025" cy="817499"/>
          </a:xfrm>
          <a:prstGeom prst="rect">
            <a:avLst/>
          </a:prstGeom>
          <a:noFill/>
          <a:ln>
            <a:noFill/>
          </a:ln>
        </p:spPr>
      </p:pic>
      <p:pic>
        <p:nvPicPr>
          <p:cNvPr id="136" name="Google Shape;136;p15"/>
          <p:cNvPicPr preferRelativeResize="0"/>
          <p:nvPr/>
        </p:nvPicPr>
        <p:blipFill>
          <a:blip r:embed="rId26">
            <a:alphaModFix/>
          </a:blip>
          <a:stretch>
            <a:fillRect/>
          </a:stretch>
        </p:blipFill>
        <p:spPr>
          <a:xfrm>
            <a:off x="6297638" y="5898469"/>
            <a:ext cx="915750" cy="1016383"/>
          </a:xfrm>
          <a:prstGeom prst="rect">
            <a:avLst/>
          </a:prstGeom>
          <a:noFill/>
          <a:ln>
            <a:noFill/>
          </a:ln>
        </p:spPr>
      </p:pic>
      <p:pic>
        <p:nvPicPr>
          <p:cNvPr id="137" name="Google Shape;137;p15"/>
          <p:cNvPicPr preferRelativeResize="0"/>
          <p:nvPr/>
        </p:nvPicPr>
        <p:blipFill rotWithShape="1">
          <a:blip r:embed="rId27">
            <a:alphaModFix/>
          </a:blip>
          <a:srcRect l="12478" t="19568" r="14336"/>
          <a:stretch/>
        </p:blipFill>
        <p:spPr>
          <a:xfrm>
            <a:off x="2331375" y="6023250"/>
            <a:ext cx="670224" cy="817475"/>
          </a:xfrm>
          <a:prstGeom prst="rect">
            <a:avLst/>
          </a:prstGeom>
          <a:noFill/>
          <a:ln>
            <a:noFill/>
          </a:ln>
        </p:spPr>
      </p:pic>
      <p:pic>
        <p:nvPicPr>
          <p:cNvPr id="138" name="Google Shape;138;p15"/>
          <p:cNvPicPr preferRelativeResize="0"/>
          <p:nvPr/>
        </p:nvPicPr>
        <p:blipFill rotWithShape="1">
          <a:blip r:embed="rId28">
            <a:alphaModFix/>
          </a:blip>
          <a:srcRect l="9967" t="15388" r="11236" b="12194"/>
          <a:stretch/>
        </p:blipFill>
        <p:spPr>
          <a:xfrm>
            <a:off x="5520325" y="6034950"/>
            <a:ext cx="801450" cy="817475"/>
          </a:xfrm>
          <a:prstGeom prst="rect">
            <a:avLst/>
          </a:prstGeom>
          <a:noFill/>
          <a:ln>
            <a:noFill/>
          </a:ln>
        </p:spPr>
      </p:pic>
      <p:pic>
        <p:nvPicPr>
          <p:cNvPr id="139" name="Google Shape;139;p15"/>
          <p:cNvPicPr preferRelativeResize="0"/>
          <p:nvPr/>
        </p:nvPicPr>
        <p:blipFill rotWithShape="1">
          <a:blip r:embed="rId29">
            <a:alphaModFix/>
          </a:blip>
          <a:srcRect l="14330" t="19568" r="12478"/>
          <a:stretch/>
        </p:blipFill>
        <p:spPr>
          <a:xfrm>
            <a:off x="1725075" y="6023225"/>
            <a:ext cx="670224" cy="817475"/>
          </a:xfrm>
          <a:prstGeom prst="rect">
            <a:avLst/>
          </a:prstGeom>
          <a:noFill/>
          <a:ln>
            <a:noFill/>
          </a:ln>
        </p:spPr>
      </p:pic>
      <p:pic>
        <p:nvPicPr>
          <p:cNvPr id="140" name="Google Shape;140;p15"/>
          <p:cNvPicPr preferRelativeResize="0"/>
          <p:nvPr/>
        </p:nvPicPr>
        <p:blipFill rotWithShape="1">
          <a:blip r:embed="rId4">
            <a:alphaModFix/>
          </a:blip>
          <a:srcRect l="9966" t="21760" b="-7"/>
          <a:stretch/>
        </p:blipFill>
        <p:spPr>
          <a:xfrm>
            <a:off x="4479013" y="5023522"/>
            <a:ext cx="915750" cy="861024"/>
          </a:xfrm>
          <a:prstGeom prst="rect">
            <a:avLst/>
          </a:prstGeom>
          <a:noFill/>
          <a:ln>
            <a:noFill/>
          </a:ln>
        </p:spPr>
      </p:pic>
      <p:pic>
        <p:nvPicPr>
          <p:cNvPr id="141" name="Google Shape;141;p15"/>
          <p:cNvPicPr preferRelativeResize="0"/>
          <p:nvPr/>
        </p:nvPicPr>
        <p:blipFill rotWithShape="1">
          <a:blip r:embed="rId5">
            <a:alphaModFix/>
          </a:blip>
          <a:srcRect l="15543" r="12061" b="13201"/>
          <a:stretch/>
        </p:blipFill>
        <p:spPr>
          <a:xfrm>
            <a:off x="3852837" y="4860063"/>
            <a:ext cx="736301" cy="955149"/>
          </a:xfrm>
          <a:prstGeom prst="rect">
            <a:avLst/>
          </a:prstGeom>
          <a:noFill/>
          <a:ln>
            <a:noFill/>
          </a:ln>
        </p:spPr>
      </p:pic>
      <p:pic>
        <p:nvPicPr>
          <p:cNvPr id="142" name="Google Shape;142;p15"/>
          <p:cNvPicPr preferRelativeResize="0"/>
          <p:nvPr/>
        </p:nvPicPr>
        <p:blipFill rotWithShape="1">
          <a:blip r:embed="rId6">
            <a:alphaModFix/>
          </a:blip>
          <a:srcRect l="15293" t="5928" r="10571" b="12412"/>
          <a:stretch/>
        </p:blipFill>
        <p:spPr>
          <a:xfrm>
            <a:off x="2447738" y="4860038"/>
            <a:ext cx="801475" cy="955174"/>
          </a:xfrm>
          <a:prstGeom prst="rect">
            <a:avLst/>
          </a:prstGeom>
          <a:noFill/>
          <a:ln>
            <a:noFill/>
          </a:ln>
        </p:spPr>
      </p:pic>
      <p:pic>
        <p:nvPicPr>
          <p:cNvPr id="143" name="Google Shape;143;p15"/>
          <p:cNvPicPr preferRelativeResize="0"/>
          <p:nvPr/>
        </p:nvPicPr>
        <p:blipFill rotWithShape="1">
          <a:blip r:embed="rId7">
            <a:alphaModFix/>
          </a:blip>
          <a:srcRect l="15296" t="18340" r="16597" b="18066"/>
          <a:stretch/>
        </p:blipFill>
        <p:spPr>
          <a:xfrm>
            <a:off x="1823263" y="5002000"/>
            <a:ext cx="736301" cy="743876"/>
          </a:xfrm>
          <a:prstGeom prst="rect">
            <a:avLst/>
          </a:prstGeom>
          <a:noFill/>
          <a:ln>
            <a:noFill/>
          </a:ln>
        </p:spPr>
      </p:pic>
      <p:pic>
        <p:nvPicPr>
          <p:cNvPr id="144" name="Google Shape;144;p15"/>
          <p:cNvPicPr preferRelativeResize="0"/>
          <p:nvPr/>
        </p:nvPicPr>
        <p:blipFill rotWithShape="1">
          <a:blip r:embed="rId8">
            <a:alphaModFix/>
          </a:blip>
          <a:srcRect l="15296" r="16597"/>
          <a:stretch/>
        </p:blipFill>
        <p:spPr>
          <a:xfrm>
            <a:off x="1105013" y="4787450"/>
            <a:ext cx="736301" cy="1169724"/>
          </a:xfrm>
          <a:prstGeom prst="rect">
            <a:avLst/>
          </a:prstGeom>
          <a:noFill/>
          <a:ln>
            <a:noFill/>
          </a:ln>
        </p:spPr>
      </p:pic>
      <p:pic>
        <p:nvPicPr>
          <p:cNvPr id="145" name="Google Shape;145;p15"/>
          <p:cNvPicPr preferRelativeResize="0"/>
          <p:nvPr/>
        </p:nvPicPr>
        <p:blipFill rotWithShape="1">
          <a:blip r:embed="rId9">
            <a:alphaModFix/>
          </a:blip>
          <a:srcRect l="15296" t="18345" r="16597" b="11768"/>
          <a:stretch/>
        </p:blipFill>
        <p:spPr>
          <a:xfrm>
            <a:off x="3179388" y="4965188"/>
            <a:ext cx="736301" cy="817499"/>
          </a:xfrm>
          <a:prstGeom prst="rect">
            <a:avLst/>
          </a:prstGeom>
          <a:noFill/>
          <a:ln>
            <a:noFill/>
          </a:ln>
        </p:spPr>
      </p:pic>
      <p:pic>
        <p:nvPicPr>
          <p:cNvPr id="146" name="Google Shape;146;p15"/>
          <p:cNvPicPr preferRelativeResize="0"/>
          <p:nvPr/>
        </p:nvPicPr>
        <p:blipFill>
          <a:blip r:embed="rId10">
            <a:alphaModFix/>
          </a:blip>
          <a:stretch>
            <a:fillRect/>
          </a:stretch>
        </p:blipFill>
        <p:spPr>
          <a:xfrm>
            <a:off x="181844" y="4752769"/>
            <a:ext cx="1081170" cy="1169743"/>
          </a:xfrm>
          <a:prstGeom prst="rect">
            <a:avLst/>
          </a:prstGeom>
          <a:noFill/>
          <a:ln>
            <a:noFill/>
          </a:ln>
        </p:spPr>
      </p:pic>
      <p:pic>
        <p:nvPicPr>
          <p:cNvPr id="147" name="Google Shape;147;p15"/>
          <p:cNvPicPr preferRelativeResize="0"/>
          <p:nvPr/>
        </p:nvPicPr>
        <p:blipFill rotWithShape="1">
          <a:blip r:embed="rId11">
            <a:alphaModFix/>
          </a:blip>
          <a:srcRect l="13114" t="18343" r="13496" b="8045"/>
          <a:stretch/>
        </p:blipFill>
        <p:spPr>
          <a:xfrm>
            <a:off x="41100" y="5962225"/>
            <a:ext cx="859074" cy="861024"/>
          </a:xfrm>
          <a:prstGeom prst="rect">
            <a:avLst/>
          </a:prstGeom>
          <a:noFill/>
          <a:ln>
            <a:noFill/>
          </a:ln>
        </p:spPr>
      </p:pic>
      <p:pic>
        <p:nvPicPr>
          <p:cNvPr id="148" name="Google Shape;148;p15"/>
          <p:cNvPicPr preferRelativeResize="0"/>
          <p:nvPr/>
        </p:nvPicPr>
        <p:blipFill rotWithShape="1">
          <a:blip r:embed="rId12">
            <a:alphaModFix/>
          </a:blip>
          <a:srcRect l="15536" r="12068" b="12541"/>
          <a:stretch/>
        </p:blipFill>
        <p:spPr>
          <a:xfrm>
            <a:off x="5277013" y="4898800"/>
            <a:ext cx="736301" cy="888875"/>
          </a:xfrm>
          <a:prstGeom prst="rect">
            <a:avLst/>
          </a:prstGeom>
          <a:noFill/>
          <a:ln>
            <a:noFill/>
          </a:ln>
        </p:spPr>
      </p:pic>
      <p:pic>
        <p:nvPicPr>
          <p:cNvPr id="149" name="Google Shape;149;p15"/>
          <p:cNvPicPr preferRelativeResize="0"/>
          <p:nvPr/>
        </p:nvPicPr>
        <p:blipFill rotWithShape="1">
          <a:blip r:embed="rId13">
            <a:alphaModFix/>
          </a:blip>
          <a:srcRect l="28924" r="29730"/>
          <a:stretch/>
        </p:blipFill>
        <p:spPr>
          <a:xfrm>
            <a:off x="5926350" y="4898775"/>
            <a:ext cx="420525" cy="1016375"/>
          </a:xfrm>
          <a:prstGeom prst="rect">
            <a:avLst/>
          </a:prstGeom>
          <a:noFill/>
          <a:ln>
            <a:noFill/>
          </a:ln>
        </p:spPr>
      </p:pic>
      <p:pic>
        <p:nvPicPr>
          <p:cNvPr id="150" name="Google Shape;150;p15"/>
          <p:cNvPicPr preferRelativeResize="0"/>
          <p:nvPr/>
        </p:nvPicPr>
        <p:blipFill>
          <a:blip r:embed="rId14">
            <a:alphaModFix/>
          </a:blip>
          <a:stretch>
            <a:fillRect/>
          </a:stretch>
        </p:blipFill>
        <p:spPr>
          <a:xfrm>
            <a:off x="8005688" y="4865744"/>
            <a:ext cx="1017101" cy="1016369"/>
          </a:xfrm>
          <a:prstGeom prst="rect">
            <a:avLst/>
          </a:prstGeom>
          <a:noFill/>
          <a:ln>
            <a:noFill/>
          </a:ln>
        </p:spPr>
      </p:pic>
      <p:pic>
        <p:nvPicPr>
          <p:cNvPr id="151" name="Google Shape;151;p15"/>
          <p:cNvPicPr preferRelativeResize="0"/>
          <p:nvPr/>
        </p:nvPicPr>
        <p:blipFill rotWithShape="1">
          <a:blip r:embed="rId15">
            <a:alphaModFix/>
          </a:blip>
          <a:srcRect l="29885" r="26119"/>
          <a:stretch/>
        </p:blipFill>
        <p:spPr>
          <a:xfrm>
            <a:off x="7585162" y="4976438"/>
            <a:ext cx="420525" cy="955174"/>
          </a:xfrm>
          <a:prstGeom prst="rect">
            <a:avLst/>
          </a:prstGeom>
          <a:noFill/>
          <a:ln>
            <a:noFill/>
          </a:ln>
        </p:spPr>
      </p:pic>
      <p:pic>
        <p:nvPicPr>
          <p:cNvPr id="152" name="Google Shape;152;p15"/>
          <p:cNvPicPr preferRelativeResize="0"/>
          <p:nvPr/>
        </p:nvPicPr>
        <p:blipFill rotWithShape="1">
          <a:blip r:embed="rId16">
            <a:alphaModFix/>
          </a:blip>
          <a:srcRect l="12642" t="8475" r="15238"/>
          <a:stretch/>
        </p:blipFill>
        <p:spPr>
          <a:xfrm>
            <a:off x="6860989" y="4945837"/>
            <a:ext cx="801475" cy="1016400"/>
          </a:xfrm>
          <a:prstGeom prst="rect">
            <a:avLst/>
          </a:prstGeom>
          <a:noFill/>
          <a:ln>
            <a:noFill/>
          </a:ln>
        </p:spPr>
      </p:pic>
      <p:pic>
        <p:nvPicPr>
          <p:cNvPr id="153" name="Google Shape;153;p15"/>
          <p:cNvPicPr preferRelativeResize="0"/>
          <p:nvPr/>
        </p:nvPicPr>
        <p:blipFill rotWithShape="1">
          <a:blip r:embed="rId17">
            <a:alphaModFix/>
          </a:blip>
          <a:srcRect l="13355" r="34107"/>
          <a:stretch/>
        </p:blipFill>
        <p:spPr>
          <a:xfrm>
            <a:off x="6360888" y="4865750"/>
            <a:ext cx="534388" cy="1016375"/>
          </a:xfrm>
          <a:prstGeom prst="rect">
            <a:avLst/>
          </a:prstGeom>
          <a:noFill/>
          <a:ln>
            <a:noFill/>
          </a:ln>
        </p:spPr>
      </p:pic>
      <p:pic>
        <p:nvPicPr>
          <p:cNvPr id="154" name="Google Shape;154;p15"/>
          <p:cNvPicPr preferRelativeResize="0"/>
          <p:nvPr/>
        </p:nvPicPr>
        <p:blipFill rotWithShape="1">
          <a:blip r:embed="rId18">
            <a:alphaModFix/>
          </a:blip>
          <a:srcRect l="12983" t="17748" r="13831" b="9060"/>
          <a:stretch/>
        </p:blipFill>
        <p:spPr>
          <a:xfrm>
            <a:off x="8489050" y="6008464"/>
            <a:ext cx="736301" cy="817212"/>
          </a:xfrm>
          <a:prstGeom prst="rect">
            <a:avLst/>
          </a:prstGeom>
          <a:noFill/>
          <a:ln>
            <a:noFill/>
          </a:ln>
        </p:spPr>
      </p:pic>
      <p:pic>
        <p:nvPicPr>
          <p:cNvPr id="155" name="Google Shape;155;p15"/>
          <p:cNvPicPr preferRelativeResize="0"/>
          <p:nvPr/>
        </p:nvPicPr>
        <p:blipFill rotWithShape="1">
          <a:blip r:embed="rId19">
            <a:alphaModFix/>
          </a:blip>
          <a:srcRect l="21561" t="2496" r="21787" b="13463"/>
          <a:stretch/>
        </p:blipFill>
        <p:spPr>
          <a:xfrm>
            <a:off x="4204562" y="5854905"/>
            <a:ext cx="670224" cy="1103519"/>
          </a:xfrm>
          <a:prstGeom prst="rect">
            <a:avLst/>
          </a:prstGeom>
          <a:noFill/>
          <a:ln>
            <a:noFill/>
          </a:ln>
        </p:spPr>
      </p:pic>
      <p:pic>
        <p:nvPicPr>
          <p:cNvPr id="156" name="Google Shape;156;p15"/>
          <p:cNvPicPr preferRelativeResize="0"/>
          <p:nvPr/>
        </p:nvPicPr>
        <p:blipFill rotWithShape="1">
          <a:blip r:embed="rId20">
            <a:alphaModFix/>
          </a:blip>
          <a:srcRect l="13526" t="18918" r="11578" b="10698"/>
          <a:stretch/>
        </p:blipFill>
        <p:spPr>
          <a:xfrm>
            <a:off x="4823975" y="6035745"/>
            <a:ext cx="801475" cy="835980"/>
          </a:xfrm>
          <a:prstGeom prst="rect">
            <a:avLst/>
          </a:prstGeom>
          <a:noFill/>
          <a:ln>
            <a:noFill/>
          </a:ln>
        </p:spPr>
      </p:pic>
      <p:pic>
        <p:nvPicPr>
          <p:cNvPr id="157" name="Google Shape;157;p15"/>
          <p:cNvPicPr preferRelativeResize="0"/>
          <p:nvPr/>
        </p:nvPicPr>
        <p:blipFill rotWithShape="1">
          <a:blip r:embed="rId21">
            <a:alphaModFix/>
          </a:blip>
          <a:srcRect l="13496" t="15300" r="13114" b="11175"/>
          <a:stretch/>
        </p:blipFill>
        <p:spPr>
          <a:xfrm>
            <a:off x="860650" y="5929075"/>
            <a:ext cx="859074" cy="955174"/>
          </a:xfrm>
          <a:prstGeom prst="rect">
            <a:avLst/>
          </a:prstGeom>
          <a:noFill/>
          <a:ln>
            <a:noFill/>
          </a:ln>
        </p:spPr>
      </p:pic>
      <p:pic>
        <p:nvPicPr>
          <p:cNvPr id="158" name="Google Shape;158;p15"/>
          <p:cNvPicPr preferRelativeResize="0"/>
          <p:nvPr/>
        </p:nvPicPr>
        <p:blipFill rotWithShape="1">
          <a:blip r:embed="rId22">
            <a:alphaModFix/>
          </a:blip>
          <a:srcRect l="12480" t="19568"/>
          <a:stretch/>
        </p:blipFill>
        <p:spPr>
          <a:xfrm>
            <a:off x="7856275" y="6023225"/>
            <a:ext cx="801475" cy="817499"/>
          </a:xfrm>
          <a:prstGeom prst="rect">
            <a:avLst/>
          </a:prstGeom>
          <a:noFill/>
          <a:ln>
            <a:noFill/>
          </a:ln>
        </p:spPr>
      </p:pic>
      <p:pic>
        <p:nvPicPr>
          <p:cNvPr id="159" name="Google Shape;159;p15"/>
          <p:cNvPicPr preferRelativeResize="0"/>
          <p:nvPr/>
        </p:nvPicPr>
        <p:blipFill rotWithShape="1">
          <a:blip r:embed="rId23">
            <a:alphaModFix/>
          </a:blip>
          <a:srcRect l="17657" t="19357" r="21093" b="7457"/>
          <a:stretch/>
        </p:blipFill>
        <p:spPr>
          <a:xfrm>
            <a:off x="3570350" y="6006386"/>
            <a:ext cx="670224" cy="888864"/>
          </a:xfrm>
          <a:prstGeom prst="rect">
            <a:avLst/>
          </a:prstGeom>
          <a:noFill/>
          <a:ln>
            <a:noFill/>
          </a:ln>
        </p:spPr>
      </p:pic>
      <p:pic>
        <p:nvPicPr>
          <p:cNvPr id="160" name="Google Shape;160;p15"/>
          <p:cNvPicPr preferRelativeResize="0"/>
          <p:nvPr/>
        </p:nvPicPr>
        <p:blipFill rotWithShape="1">
          <a:blip r:embed="rId24">
            <a:alphaModFix/>
          </a:blip>
          <a:srcRect l="12478" t="17748" r="14336" b="9060"/>
          <a:stretch/>
        </p:blipFill>
        <p:spPr>
          <a:xfrm>
            <a:off x="7198750" y="6081800"/>
            <a:ext cx="670224" cy="743876"/>
          </a:xfrm>
          <a:prstGeom prst="rect">
            <a:avLst/>
          </a:prstGeom>
          <a:noFill/>
          <a:ln>
            <a:noFill/>
          </a:ln>
        </p:spPr>
      </p:pic>
      <p:pic>
        <p:nvPicPr>
          <p:cNvPr id="161" name="Google Shape;161;p15"/>
          <p:cNvPicPr preferRelativeResize="0"/>
          <p:nvPr/>
        </p:nvPicPr>
        <p:blipFill rotWithShape="1">
          <a:blip r:embed="rId25">
            <a:alphaModFix/>
          </a:blip>
          <a:srcRect l="17849" t="19562" r="12478"/>
          <a:stretch/>
        </p:blipFill>
        <p:spPr>
          <a:xfrm>
            <a:off x="3011050" y="6044987"/>
            <a:ext cx="638025" cy="817499"/>
          </a:xfrm>
          <a:prstGeom prst="rect">
            <a:avLst/>
          </a:prstGeom>
          <a:noFill/>
          <a:ln>
            <a:noFill/>
          </a:ln>
        </p:spPr>
      </p:pic>
      <p:pic>
        <p:nvPicPr>
          <p:cNvPr id="162" name="Google Shape;162;p15"/>
          <p:cNvPicPr preferRelativeResize="0"/>
          <p:nvPr/>
        </p:nvPicPr>
        <p:blipFill>
          <a:blip r:embed="rId26">
            <a:alphaModFix/>
          </a:blip>
          <a:stretch>
            <a:fillRect/>
          </a:stretch>
        </p:blipFill>
        <p:spPr>
          <a:xfrm>
            <a:off x="6282988" y="5898469"/>
            <a:ext cx="915750" cy="1016383"/>
          </a:xfrm>
          <a:prstGeom prst="rect">
            <a:avLst/>
          </a:prstGeom>
          <a:noFill/>
          <a:ln>
            <a:noFill/>
          </a:ln>
        </p:spPr>
      </p:pic>
      <p:pic>
        <p:nvPicPr>
          <p:cNvPr id="163" name="Google Shape;163;p15"/>
          <p:cNvPicPr preferRelativeResize="0"/>
          <p:nvPr/>
        </p:nvPicPr>
        <p:blipFill rotWithShape="1">
          <a:blip r:embed="rId27">
            <a:alphaModFix/>
          </a:blip>
          <a:srcRect l="12478" t="19568" r="14336"/>
          <a:stretch/>
        </p:blipFill>
        <p:spPr>
          <a:xfrm>
            <a:off x="2316725" y="6023250"/>
            <a:ext cx="670224" cy="817475"/>
          </a:xfrm>
          <a:prstGeom prst="rect">
            <a:avLst/>
          </a:prstGeom>
          <a:noFill/>
          <a:ln>
            <a:noFill/>
          </a:ln>
        </p:spPr>
      </p:pic>
      <p:pic>
        <p:nvPicPr>
          <p:cNvPr id="164" name="Google Shape;164;p15"/>
          <p:cNvPicPr preferRelativeResize="0"/>
          <p:nvPr/>
        </p:nvPicPr>
        <p:blipFill rotWithShape="1">
          <a:blip r:embed="rId28">
            <a:alphaModFix/>
          </a:blip>
          <a:srcRect l="9967" t="15388" r="11236" b="12194"/>
          <a:stretch/>
        </p:blipFill>
        <p:spPr>
          <a:xfrm>
            <a:off x="5505675" y="6034950"/>
            <a:ext cx="801450" cy="817475"/>
          </a:xfrm>
          <a:prstGeom prst="rect">
            <a:avLst/>
          </a:prstGeom>
          <a:noFill/>
          <a:ln>
            <a:noFill/>
          </a:ln>
        </p:spPr>
      </p:pic>
      <p:pic>
        <p:nvPicPr>
          <p:cNvPr id="165" name="Google Shape;165;p15"/>
          <p:cNvPicPr preferRelativeResize="0"/>
          <p:nvPr/>
        </p:nvPicPr>
        <p:blipFill rotWithShape="1">
          <a:blip r:embed="rId29">
            <a:alphaModFix/>
          </a:blip>
          <a:srcRect l="14330" t="19568" r="12478"/>
          <a:stretch/>
        </p:blipFill>
        <p:spPr>
          <a:xfrm>
            <a:off x="1710425" y="6023225"/>
            <a:ext cx="670224" cy="8174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8"/>
        <p:cNvGrpSpPr/>
        <p:nvPr/>
      </p:nvGrpSpPr>
      <p:grpSpPr>
        <a:xfrm>
          <a:off x="0" y="0"/>
          <a:ext cx="0" cy="0"/>
          <a:chOff x="0" y="0"/>
          <a:chExt cx="0" cy="0"/>
        </a:xfrm>
      </p:grpSpPr>
      <p:sp>
        <p:nvSpPr>
          <p:cNvPr id="669" name="Google Shape;669;p42"/>
          <p:cNvSpPr/>
          <p:nvPr/>
        </p:nvSpPr>
        <p:spPr>
          <a:xfrm>
            <a:off x="4151350" y="4952025"/>
            <a:ext cx="4873800" cy="1801500"/>
          </a:xfrm>
          <a:prstGeom prst="rect">
            <a:avLst/>
          </a:prstGeom>
          <a:solidFill>
            <a:srgbClr val="D5A6BD"/>
          </a:solidFill>
          <a:ln w="2857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3"/>
        <p:cNvGrpSpPr/>
        <p:nvPr/>
      </p:nvGrpSpPr>
      <p:grpSpPr>
        <a:xfrm>
          <a:off x="0" y="0"/>
          <a:ext cx="0" cy="0"/>
          <a:chOff x="0" y="0"/>
          <a:chExt cx="0" cy="0"/>
        </a:xfrm>
      </p:grpSpPr>
      <p:sp>
        <p:nvSpPr>
          <p:cNvPr id="674" name="Google Shape;674;p43"/>
          <p:cNvSpPr txBox="1"/>
          <p:nvPr/>
        </p:nvSpPr>
        <p:spPr>
          <a:xfrm>
            <a:off x="316525" y="1257300"/>
            <a:ext cx="8431800" cy="5337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400">
                <a:solidFill>
                  <a:schemeClr val="dk1"/>
                </a:solidFill>
              </a:rPr>
              <a:t>It was recess, on a clod da in February. The clayss was plaing a raging game of hid-and-go-seak. On the jungl gym and in the playhouse, chilren screemed as loud as they could. Hiding kidss weere founde quickly. The geme passed in a blur. None of the plaers were being very snaky, except for Lisa and Krissy. They new just were to hide.</a:t>
            </a:r>
            <a:endParaRPr sz="2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2400">
                <a:solidFill>
                  <a:schemeClr val="dk1"/>
                </a:solidFill>
              </a:rPr>
              <a:t>The playgrround slopd towared a hill. A few fete paste the jungle gym, the hil fell sharply down to the football field. Lisa and Krissy were hieding just beond the hill’s lip. No won on the playground could see them. Technically, they where in bounds, but it didn’t feal like they wood ever be found.</a:t>
            </a:r>
            <a:endParaRPr sz="2400">
              <a:solidFill>
                <a:schemeClr val="dk1"/>
              </a:solidFill>
            </a:endParaRPr>
          </a:p>
          <a:p>
            <a:pPr marL="0" lvl="0" indent="0" algn="l" rtl="0">
              <a:spcBef>
                <a:spcPts val="0"/>
              </a:spcBef>
              <a:spcAft>
                <a:spcPts val="0"/>
              </a:spcAft>
              <a:buNone/>
            </a:pPr>
            <a:endParaRPr sz="2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8"/>
        <p:cNvGrpSpPr/>
        <p:nvPr/>
      </p:nvGrpSpPr>
      <p:grpSpPr>
        <a:xfrm>
          <a:off x="0" y="0"/>
          <a:ext cx="0" cy="0"/>
          <a:chOff x="0" y="0"/>
          <a:chExt cx="0" cy="0"/>
        </a:xfrm>
      </p:grpSpPr>
      <p:graphicFrame>
        <p:nvGraphicFramePr>
          <p:cNvPr id="679" name="Google Shape;679;p44"/>
          <p:cNvGraphicFramePr/>
          <p:nvPr/>
        </p:nvGraphicFramePr>
        <p:xfrm>
          <a:off x="237350" y="1379550"/>
          <a:ext cx="3000000" cy="3000000"/>
        </p:xfrm>
        <a:graphic>
          <a:graphicData uri="http://schemas.openxmlformats.org/drawingml/2006/table">
            <a:tbl>
              <a:tblPr>
                <a:noFill/>
                <a:tableStyleId>{B1FA7EF9-ECF6-4A61-AA24-DD1C025D8B90}</a:tableStyleId>
              </a:tblPr>
              <a:tblGrid>
                <a:gridCol w="2881700">
                  <a:extLst>
                    <a:ext uri="{9D8B030D-6E8A-4147-A177-3AD203B41FA5}">
                      <a16:colId xmlns:a16="http://schemas.microsoft.com/office/drawing/2014/main" val="20000"/>
                    </a:ext>
                  </a:extLst>
                </a:gridCol>
                <a:gridCol w="2893800">
                  <a:extLst>
                    <a:ext uri="{9D8B030D-6E8A-4147-A177-3AD203B41FA5}">
                      <a16:colId xmlns:a16="http://schemas.microsoft.com/office/drawing/2014/main" val="20001"/>
                    </a:ext>
                  </a:extLst>
                </a:gridCol>
                <a:gridCol w="2893800">
                  <a:extLst>
                    <a:ext uri="{9D8B030D-6E8A-4147-A177-3AD203B41FA5}">
                      <a16:colId xmlns:a16="http://schemas.microsoft.com/office/drawing/2014/main" val="20002"/>
                    </a:ext>
                  </a:extLst>
                </a:gridCol>
              </a:tblGrid>
              <a:tr h="910525">
                <a:tc gridSpan="3">
                  <a:txBody>
                    <a:bodyPr/>
                    <a:lstStyle/>
                    <a:p>
                      <a:pPr marL="0" lvl="0" indent="0" algn="l" rtl="0">
                        <a:lnSpc>
                          <a:spcPct val="115000"/>
                        </a:lnSpc>
                        <a:spcBef>
                          <a:spcPts val="0"/>
                        </a:spcBef>
                        <a:spcAft>
                          <a:spcPts val="0"/>
                        </a:spcAft>
                        <a:buNone/>
                      </a:pPr>
                      <a:r>
                        <a:rPr lang="en" sz="1800"/>
                        <a:t>Question:</a:t>
                      </a:r>
                      <a:endParaRPr sz="1800"/>
                    </a:p>
                    <a:p>
                      <a:pPr marL="0" lvl="0" indent="0" algn="l" rtl="0">
                        <a:lnSpc>
                          <a:spcPct val="115000"/>
                        </a:lnSpc>
                        <a:spcBef>
                          <a:spcPts val="0"/>
                        </a:spcBef>
                        <a:spcAft>
                          <a:spcPts val="0"/>
                        </a:spcAft>
                        <a:buNone/>
                      </a:pPr>
                      <a:r>
                        <a:rPr lang="en" sz="1800"/>
                        <a:t>Why do we have leap years every 4 years?</a:t>
                      </a:r>
                      <a:endParaRPr sz="18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86175">
                <a:tc>
                  <a:txBody>
                    <a:bodyPr/>
                    <a:lstStyle/>
                    <a:p>
                      <a:pPr marL="0" lvl="0" indent="0" algn="l" rtl="0">
                        <a:lnSpc>
                          <a:spcPct val="115000"/>
                        </a:lnSpc>
                        <a:spcBef>
                          <a:spcPts val="0"/>
                        </a:spcBef>
                        <a:spcAft>
                          <a:spcPts val="0"/>
                        </a:spcAft>
                        <a:buNone/>
                      </a:pPr>
                      <a:r>
                        <a:rPr lang="en" sz="1800"/>
                        <a:t>Source 1:</a:t>
                      </a:r>
                      <a:endParaRPr sz="18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800"/>
                        <a:t>URL</a:t>
                      </a:r>
                      <a:endParaRPr sz="18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800"/>
                        <a:t>Website Publisher or Author</a:t>
                      </a:r>
                      <a:endParaRPr sz="18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486175">
                <a:tc>
                  <a:txBody>
                    <a:bodyPr/>
                    <a:lstStyle/>
                    <a:p>
                      <a:pPr marL="0" lvl="0" indent="0" algn="l" rtl="0">
                        <a:lnSpc>
                          <a:spcPct val="115000"/>
                        </a:lnSpc>
                        <a:spcBef>
                          <a:spcPts val="0"/>
                        </a:spcBef>
                        <a:spcAft>
                          <a:spcPts val="0"/>
                        </a:spcAft>
                        <a:buNone/>
                      </a:pPr>
                      <a:r>
                        <a:rPr lang="en" sz="1800"/>
                        <a:t>Confirmed by:</a:t>
                      </a:r>
                      <a:endParaRPr sz="18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800"/>
                        <a:t>URL</a:t>
                      </a:r>
                      <a:endParaRPr sz="18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800"/>
                        <a:t>Website Publisher or Author</a:t>
                      </a:r>
                      <a:endParaRPr sz="18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168750">
                <a:tc>
                  <a:txBody>
                    <a:bodyPr/>
                    <a:lstStyle/>
                    <a:p>
                      <a:pPr marL="0" lvl="0" indent="0" algn="l" rtl="0">
                        <a:lnSpc>
                          <a:spcPct val="115000"/>
                        </a:lnSpc>
                        <a:spcBef>
                          <a:spcPts val="0"/>
                        </a:spcBef>
                        <a:spcAft>
                          <a:spcPts val="0"/>
                        </a:spcAft>
                        <a:buNone/>
                      </a:pPr>
                      <a:r>
                        <a:rPr lang="en" sz="1800"/>
                        <a:t>Answer:</a:t>
                      </a:r>
                      <a:endParaRPr sz="18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3"/>
        <p:cNvGrpSpPr/>
        <p:nvPr/>
      </p:nvGrpSpPr>
      <p:grpSpPr>
        <a:xfrm>
          <a:off x="0" y="0"/>
          <a:ext cx="0" cy="0"/>
          <a:chOff x="0" y="0"/>
          <a:chExt cx="0" cy="0"/>
        </a:xfrm>
      </p:grpSpPr>
      <p:sp>
        <p:nvSpPr>
          <p:cNvPr id="684" name="Google Shape;684;p45"/>
          <p:cNvSpPr txBox="1"/>
          <p:nvPr/>
        </p:nvSpPr>
        <p:spPr>
          <a:xfrm>
            <a:off x="5178675" y="2092575"/>
            <a:ext cx="3798300" cy="4554300"/>
          </a:xfrm>
          <a:prstGeom prst="rect">
            <a:avLst/>
          </a:prstGeom>
          <a:solidFill>
            <a:srgbClr val="D9D9D9"/>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5" name="Google Shape;685;p45"/>
          <p:cNvSpPr/>
          <p:nvPr/>
        </p:nvSpPr>
        <p:spPr>
          <a:xfrm rot="745833">
            <a:off x="3049795" y="1211268"/>
            <a:ext cx="2163006" cy="1052819"/>
          </a:xfrm>
          <a:prstGeom prst="rightArrow">
            <a:avLst>
              <a:gd name="adj1" fmla="val 50000"/>
              <a:gd name="adj2" fmla="val 50000"/>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Re-type the Valentine with proper language.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9"/>
        <p:cNvGrpSpPr/>
        <p:nvPr/>
      </p:nvGrpSpPr>
      <p:grpSpPr>
        <a:xfrm>
          <a:off x="0" y="0"/>
          <a:ext cx="0" cy="0"/>
          <a:chOff x="0" y="0"/>
          <a:chExt cx="0" cy="0"/>
        </a:xfrm>
      </p:grpSpPr>
      <p:sp>
        <p:nvSpPr>
          <p:cNvPr id="690" name="Google Shape;690;p46">
            <a:hlinkClick r:id="rId4"/>
          </p:cNvPr>
          <p:cNvSpPr/>
          <p:nvPr/>
        </p:nvSpPr>
        <p:spPr>
          <a:xfrm>
            <a:off x="4369775" y="527550"/>
            <a:ext cx="4651200" cy="6225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4"/>
        <p:cNvGrpSpPr/>
        <p:nvPr/>
      </p:nvGrpSpPr>
      <p:grpSpPr>
        <a:xfrm>
          <a:off x="0" y="0"/>
          <a:ext cx="0" cy="0"/>
          <a:chOff x="0" y="0"/>
          <a:chExt cx="0" cy="0"/>
        </a:xfrm>
      </p:grpSpPr>
      <p:sp>
        <p:nvSpPr>
          <p:cNvPr id="695" name="Google Shape;695;p47"/>
          <p:cNvSpPr txBox="1"/>
          <p:nvPr/>
        </p:nvSpPr>
        <p:spPr>
          <a:xfrm>
            <a:off x="7143750" y="3817500"/>
            <a:ext cx="1778100" cy="88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6" name="Google Shape;696;p47"/>
          <p:cNvSpPr txBox="1"/>
          <p:nvPr/>
        </p:nvSpPr>
        <p:spPr>
          <a:xfrm>
            <a:off x="4199725" y="2756950"/>
            <a:ext cx="1778100" cy="88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7" name="Google Shape;697;p47"/>
          <p:cNvSpPr txBox="1"/>
          <p:nvPr/>
        </p:nvSpPr>
        <p:spPr>
          <a:xfrm>
            <a:off x="1225550" y="3734850"/>
            <a:ext cx="1778100" cy="88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8" name="Google Shape;698;p47"/>
          <p:cNvSpPr txBox="1"/>
          <p:nvPr/>
        </p:nvSpPr>
        <p:spPr>
          <a:xfrm>
            <a:off x="4248150" y="4706400"/>
            <a:ext cx="1778100" cy="88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9" name="Google Shape;699;p47"/>
          <p:cNvSpPr txBox="1"/>
          <p:nvPr/>
        </p:nvSpPr>
        <p:spPr>
          <a:xfrm>
            <a:off x="1225550" y="4706400"/>
            <a:ext cx="1778100" cy="88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0" name="Google Shape;700;p47"/>
          <p:cNvSpPr txBox="1"/>
          <p:nvPr/>
        </p:nvSpPr>
        <p:spPr>
          <a:xfrm>
            <a:off x="4199725" y="5709700"/>
            <a:ext cx="1778100" cy="88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1" name="Google Shape;701;p47"/>
          <p:cNvSpPr txBox="1"/>
          <p:nvPr/>
        </p:nvSpPr>
        <p:spPr>
          <a:xfrm>
            <a:off x="7143750" y="5709700"/>
            <a:ext cx="1778100" cy="88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5"/>
        <p:cNvGrpSpPr/>
        <p:nvPr/>
      </p:nvGrpSpPr>
      <p:grpSpPr>
        <a:xfrm>
          <a:off x="0" y="0"/>
          <a:ext cx="0" cy="0"/>
          <a:chOff x="0" y="0"/>
          <a:chExt cx="0" cy="0"/>
        </a:xfrm>
      </p:grpSpPr>
      <p:pic>
        <p:nvPicPr>
          <p:cNvPr id="706" name="Google Shape;706;p48"/>
          <p:cNvPicPr preferRelativeResize="0"/>
          <p:nvPr/>
        </p:nvPicPr>
        <p:blipFill>
          <a:blip r:embed="rId4">
            <a:alphaModFix/>
          </a:blip>
          <a:stretch>
            <a:fillRect/>
          </a:stretch>
        </p:blipFill>
        <p:spPr>
          <a:xfrm>
            <a:off x="6937575" y="1377013"/>
            <a:ext cx="919120" cy="429975"/>
          </a:xfrm>
          <a:prstGeom prst="rect">
            <a:avLst/>
          </a:prstGeom>
          <a:noFill/>
          <a:ln>
            <a:noFill/>
          </a:ln>
        </p:spPr>
      </p:pic>
      <p:pic>
        <p:nvPicPr>
          <p:cNvPr id="707" name="Google Shape;707;p48"/>
          <p:cNvPicPr preferRelativeResize="0"/>
          <p:nvPr/>
        </p:nvPicPr>
        <p:blipFill>
          <a:blip r:embed="rId5">
            <a:alphaModFix/>
          </a:blip>
          <a:stretch>
            <a:fillRect/>
          </a:stretch>
        </p:blipFill>
        <p:spPr>
          <a:xfrm>
            <a:off x="5250089" y="1831825"/>
            <a:ext cx="549045" cy="565340"/>
          </a:xfrm>
          <a:prstGeom prst="rect">
            <a:avLst/>
          </a:prstGeom>
          <a:noFill/>
          <a:ln>
            <a:noFill/>
          </a:ln>
        </p:spPr>
      </p:pic>
      <p:pic>
        <p:nvPicPr>
          <p:cNvPr id="708" name="Google Shape;708;p48"/>
          <p:cNvPicPr preferRelativeResize="0"/>
          <p:nvPr/>
        </p:nvPicPr>
        <p:blipFill>
          <a:blip r:embed="rId6">
            <a:alphaModFix/>
          </a:blip>
          <a:stretch>
            <a:fillRect/>
          </a:stretch>
        </p:blipFill>
        <p:spPr>
          <a:xfrm>
            <a:off x="5756975" y="1377025"/>
            <a:ext cx="1294875" cy="454800"/>
          </a:xfrm>
          <a:prstGeom prst="rect">
            <a:avLst/>
          </a:prstGeom>
          <a:noFill/>
          <a:ln>
            <a:noFill/>
          </a:ln>
        </p:spPr>
      </p:pic>
      <p:pic>
        <p:nvPicPr>
          <p:cNvPr id="709" name="Google Shape;709;p48"/>
          <p:cNvPicPr preferRelativeResize="0"/>
          <p:nvPr/>
        </p:nvPicPr>
        <p:blipFill>
          <a:blip r:embed="rId5">
            <a:alphaModFix/>
          </a:blip>
          <a:stretch>
            <a:fillRect/>
          </a:stretch>
        </p:blipFill>
        <p:spPr>
          <a:xfrm>
            <a:off x="5250089" y="913400"/>
            <a:ext cx="549045" cy="565340"/>
          </a:xfrm>
          <a:prstGeom prst="rect">
            <a:avLst/>
          </a:prstGeom>
          <a:noFill/>
          <a:ln>
            <a:noFill/>
          </a:ln>
        </p:spPr>
      </p:pic>
      <p:pic>
        <p:nvPicPr>
          <p:cNvPr id="710" name="Google Shape;710;p48"/>
          <p:cNvPicPr preferRelativeResize="0"/>
          <p:nvPr/>
        </p:nvPicPr>
        <p:blipFill>
          <a:blip r:embed="rId7">
            <a:alphaModFix/>
          </a:blip>
          <a:stretch>
            <a:fillRect/>
          </a:stretch>
        </p:blipFill>
        <p:spPr>
          <a:xfrm>
            <a:off x="5250107" y="1377035"/>
            <a:ext cx="564087" cy="565340"/>
          </a:xfrm>
          <a:prstGeom prst="rect">
            <a:avLst/>
          </a:prstGeom>
          <a:noFill/>
          <a:ln>
            <a:noFill/>
          </a:ln>
        </p:spPr>
      </p:pic>
      <p:sp>
        <p:nvSpPr>
          <p:cNvPr id="711" name="Google Shape;711;p48"/>
          <p:cNvSpPr txBox="1"/>
          <p:nvPr/>
        </p:nvSpPr>
        <p:spPr>
          <a:xfrm>
            <a:off x="7129175" y="1377025"/>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pic>
        <p:nvPicPr>
          <p:cNvPr id="712" name="Google Shape;712;p48"/>
          <p:cNvPicPr preferRelativeResize="0"/>
          <p:nvPr/>
        </p:nvPicPr>
        <p:blipFill>
          <a:blip r:embed="rId4">
            <a:alphaModFix/>
          </a:blip>
          <a:stretch>
            <a:fillRect/>
          </a:stretch>
        </p:blipFill>
        <p:spPr>
          <a:xfrm>
            <a:off x="6937575" y="1831813"/>
            <a:ext cx="919120" cy="429975"/>
          </a:xfrm>
          <a:prstGeom prst="rect">
            <a:avLst/>
          </a:prstGeom>
          <a:noFill/>
          <a:ln>
            <a:noFill/>
          </a:ln>
        </p:spPr>
      </p:pic>
      <p:pic>
        <p:nvPicPr>
          <p:cNvPr id="713" name="Google Shape;713;p48"/>
          <p:cNvPicPr preferRelativeResize="0"/>
          <p:nvPr/>
        </p:nvPicPr>
        <p:blipFill>
          <a:blip r:embed="rId6">
            <a:alphaModFix/>
          </a:blip>
          <a:stretch>
            <a:fillRect/>
          </a:stretch>
        </p:blipFill>
        <p:spPr>
          <a:xfrm>
            <a:off x="5756975" y="1831825"/>
            <a:ext cx="1294875" cy="454800"/>
          </a:xfrm>
          <a:prstGeom prst="rect">
            <a:avLst/>
          </a:prstGeom>
          <a:noFill/>
          <a:ln>
            <a:noFill/>
          </a:ln>
        </p:spPr>
      </p:pic>
      <p:sp>
        <p:nvSpPr>
          <p:cNvPr id="714" name="Google Shape;714;p48"/>
          <p:cNvSpPr txBox="1"/>
          <p:nvPr/>
        </p:nvSpPr>
        <p:spPr>
          <a:xfrm>
            <a:off x="7129175" y="1831825"/>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pic>
        <p:nvPicPr>
          <p:cNvPr id="715" name="Google Shape;715;p48"/>
          <p:cNvPicPr preferRelativeResize="0"/>
          <p:nvPr/>
        </p:nvPicPr>
        <p:blipFill>
          <a:blip r:embed="rId8">
            <a:alphaModFix/>
          </a:blip>
          <a:stretch>
            <a:fillRect/>
          </a:stretch>
        </p:blipFill>
        <p:spPr>
          <a:xfrm>
            <a:off x="-37625" y="1740729"/>
            <a:ext cx="586650" cy="565340"/>
          </a:xfrm>
          <a:prstGeom prst="rect">
            <a:avLst/>
          </a:prstGeom>
          <a:noFill/>
          <a:ln>
            <a:noFill/>
          </a:ln>
        </p:spPr>
      </p:pic>
      <p:pic>
        <p:nvPicPr>
          <p:cNvPr id="716" name="Google Shape;716;p48"/>
          <p:cNvPicPr preferRelativeResize="0"/>
          <p:nvPr/>
        </p:nvPicPr>
        <p:blipFill>
          <a:blip r:embed="rId5">
            <a:alphaModFix/>
          </a:blip>
          <a:stretch>
            <a:fillRect/>
          </a:stretch>
        </p:blipFill>
        <p:spPr>
          <a:xfrm>
            <a:off x="549026" y="1706650"/>
            <a:ext cx="549045" cy="565340"/>
          </a:xfrm>
          <a:prstGeom prst="rect">
            <a:avLst/>
          </a:prstGeom>
          <a:noFill/>
          <a:ln>
            <a:noFill/>
          </a:ln>
        </p:spPr>
      </p:pic>
      <p:pic>
        <p:nvPicPr>
          <p:cNvPr id="717" name="Google Shape;717;p48"/>
          <p:cNvPicPr preferRelativeResize="0"/>
          <p:nvPr/>
        </p:nvPicPr>
        <p:blipFill>
          <a:blip r:embed="rId7">
            <a:alphaModFix/>
          </a:blip>
          <a:stretch>
            <a:fillRect/>
          </a:stretch>
        </p:blipFill>
        <p:spPr>
          <a:xfrm>
            <a:off x="1132482" y="1740735"/>
            <a:ext cx="564087" cy="565340"/>
          </a:xfrm>
          <a:prstGeom prst="rect">
            <a:avLst/>
          </a:prstGeom>
          <a:noFill/>
          <a:ln>
            <a:noFill/>
          </a:ln>
        </p:spPr>
      </p:pic>
      <p:pic>
        <p:nvPicPr>
          <p:cNvPr id="718" name="Google Shape;718;p48"/>
          <p:cNvPicPr preferRelativeResize="0"/>
          <p:nvPr/>
        </p:nvPicPr>
        <p:blipFill>
          <a:blip r:embed="rId9">
            <a:alphaModFix/>
          </a:blip>
          <a:stretch>
            <a:fillRect/>
          </a:stretch>
        </p:blipFill>
        <p:spPr>
          <a:xfrm>
            <a:off x="1608553" y="1740725"/>
            <a:ext cx="639299" cy="565340"/>
          </a:xfrm>
          <a:prstGeom prst="rect">
            <a:avLst/>
          </a:prstGeom>
          <a:noFill/>
          <a:ln>
            <a:noFill/>
          </a:ln>
        </p:spPr>
      </p:pic>
      <p:pic>
        <p:nvPicPr>
          <p:cNvPr id="719" name="Google Shape;719;p48"/>
          <p:cNvPicPr preferRelativeResize="0"/>
          <p:nvPr/>
        </p:nvPicPr>
        <p:blipFill>
          <a:blip r:embed="rId6">
            <a:alphaModFix/>
          </a:blip>
          <a:stretch>
            <a:fillRect/>
          </a:stretch>
        </p:blipFill>
        <p:spPr>
          <a:xfrm>
            <a:off x="-12" y="2306087"/>
            <a:ext cx="1294875" cy="454800"/>
          </a:xfrm>
          <a:prstGeom prst="rect">
            <a:avLst/>
          </a:prstGeom>
          <a:noFill/>
          <a:ln>
            <a:noFill/>
          </a:ln>
        </p:spPr>
      </p:pic>
      <p:pic>
        <p:nvPicPr>
          <p:cNvPr id="720" name="Google Shape;720;p48"/>
          <p:cNvPicPr preferRelativeResize="0"/>
          <p:nvPr/>
        </p:nvPicPr>
        <p:blipFill>
          <a:blip r:embed="rId8">
            <a:alphaModFix/>
          </a:blip>
          <a:stretch>
            <a:fillRect/>
          </a:stretch>
        </p:blipFill>
        <p:spPr>
          <a:xfrm>
            <a:off x="-37625" y="1740729"/>
            <a:ext cx="586650" cy="565340"/>
          </a:xfrm>
          <a:prstGeom prst="rect">
            <a:avLst/>
          </a:prstGeom>
          <a:noFill/>
          <a:ln>
            <a:noFill/>
          </a:ln>
        </p:spPr>
      </p:pic>
      <p:pic>
        <p:nvPicPr>
          <p:cNvPr id="721" name="Google Shape;721;p48"/>
          <p:cNvPicPr preferRelativeResize="0"/>
          <p:nvPr/>
        </p:nvPicPr>
        <p:blipFill>
          <a:blip r:embed="rId7">
            <a:alphaModFix/>
          </a:blip>
          <a:stretch>
            <a:fillRect/>
          </a:stretch>
        </p:blipFill>
        <p:spPr>
          <a:xfrm>
            <a:off x="1132495" y="1740735"/>
            <a:ext cx="564087" cy="565340"/>
          </a:xfrm>
          <a:prstGeom prst="rect">
            <a:avLst/>
          </a:prstGeom>
          <a:noFill/>
          <a:ln>
            <a:noFill/>
          </a:ln>
        </p:spPr>
      </p:pic>
      <p:pic>
        <p:nvPicPr>
          <p:cNvPr id="722" name="Google Shape;722;p48"/>
          <p:cNvPicPr preferRelativeResize="0"/>
          <p:nvPr/>
        </p:nvPicPr>
        <p:blipFill>
          <a:blip r:embed="rId9">
            <a:alphaModFix/>
          </a:blip>
          <a:stretch>
            <a:fillRect/>
          </a:stretch>
        </p:blipFill>
        <p:spPr>
          <a:xfrm>
            <a:off x="1608553" y="1740725"/>
            <a:ext cx="639299" cy="565340"/>
          </a:xfrm>
          <a:prstGeom prst="rect">
            <a:avLst/>
          </a:prstGeom>
          <a:noFill/>
          <a:ln>
            <a:noFill/>
          </a:ln>
        </p:spPr>
      </p:pic>
      <p:grpSp>
        <p:nvGrpSpPr>
          <p:cNvPr id="723" name="Google Shape;723;p48"/>
          <p:cNvGrpSpPr/>
          <p:nvPr/>
        </p:nvGrpSpPr>
        <p:grpSpPr>
          <a:xfrm>
            <a:off x="1392438" y="2318500"/>
            <a:ext cx="919120" cy="429975"/>
            <a:chOff x="1514150" y="2318488"/>
            <a:chExt cx="919120" cy="429975"/>
          </a:xfrm>
        </p:grpSpPr>
        <p:pic>
          <p:nvPicPr>
            <p:cNvPr id="724" name="Google Shape;724;p48"/>
            <p:cNvPicPr preferRelativeResize="0"/>
            <p:nvPr/>
          </p:nvPicPr>
          <p:blipFill>
            <a:blip r:embed="rId4">
              <a:alphaModFix/>
            </a:blip>
            <a:stretch>
              <a:fillRect/>
            </a:stretch>
          </p:blipFill>
          <p:spPr>
            <a:xfrm>
              <a:off x="1514150" y="2318488"/>
              <a:ext cx="919120" cy="429975"/>
            </a:xfrm>
            <a:prstGeom prst="rect">
              <a:avLst/>
            </a:prstGeom>
            <a:noFill/>
            <a:ln>
              <a:noFill/>
            </a:ln>
          </p:spPr>
        </p:pic>
        <p:sp>
          <p:nvSpPr>
            <p:cNvPr id="725" name="Google Shape;725;p48"/>
            <p:cNvSpPr txBox="1"/>
            <p:nvPr/>
          </p:nvSpPr>
          <p:spPr>
            <a:xfrm>
              <a:off x="1696575" y="2318500"/>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grpSp>
      <p:pic>
        <p:nvPicPr>
          <p:cNvPr id="726" name="Google Shape;726;p48"/>
          <p:cNvPicPr preferRelativeResize="0"/>
          <p:nvPr/>
        </p:nvPicPr>
        <p:blipFill>
          <a:blip r:embed="rId6">
            <a:alphaModFix/>
          </a:blip>
          <a:stretch>
            <a:fillRect/>
          </a:stretch>
        </p:blipFill>
        <p:spPr>
          <a:xfrm>
            <a:off x="0" y="2306087"/>
            <a:ext cx="1294875" cy="454800"/>
          </a:xfrm>
          <a:prstGeom prst="rect">
            <a:avLst/>
          </a:prstGeom>
          <a:noFill/>
          <a:ln>
            <a:noFill/>
          </a:ln>
        </p:spPr>
      </p:pic>
      <p:grpSp>
        <p:nvGrpSpPr>
          <p:cNvPr id="727" name="Google Shape;727;p48"/>
          <p:cNvGrpSpPr/>
          <p:nvPr/>
        </p:nvGrpSpPr>
        <p:grpSpPr>
          <a:xfrm>
            <a:off x="1392438" y="2318500"/>
            <a:ext cx="919120" cy="429975"/>
            <a:chOff x="1514150" y="2318488"/>
            <a:chExt cx="919120" cy="429975"/>
          </a:xfrm>
        </p:grpSpPr>
        <p:pic>
          <p:nvPicPr>
            <p:cNvPr id="728" name="Google Shape;728;p48"/>
            <p:cNvPicPr preferRelativeResize="0"/>
            <p:nvPr/>
          </p:nvPicPr>
          <p:blipFill>
            <a:blip r:embed="rId4">
              <a:alphaModFix/>
            </a:blip>
            <a:stretch>
              <a:fillRect/>
            </a:stretch>
          </p:blipFill>
          <p:spPr>
            <a:xfrm>
              <a:off x="1514150" y="2318488"/>
              <a:ext cx="919120" cy="429975"/>
            </a:xfrm>
            <a:prstGeom prst="rect">
              <a:avLst/>
            </a:prstGeom>
            <a:noFill/>
            <a:ln>
              <a:noFill/>
            </a:ln>
          </p:spPr>
        </p:pic>
        <p:sp>
          <p:nvSpPr>
            <p:cNvPr id="729" name="Google Shape;729;p48"/>
            <p:cNvSpPr txBox="1"/>
            <p:nvPr/>
          </p:nvSpPr>
          <p:spPr>
            <a:xfrm>
              <a:off x="1696575" y="2318500"/>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grpSp>
      <p:pic>
        <p:nvPicPr>
          <p:cNvPr id="730" name="Google Shape;730;p48"/>
          <p:cNvPicPr preferRelativeResize="0"/>
          <p:nvPr/>
        </p:nvPicPr>
        <p:blipFill>
          <a:blip r:embed="rId8">
            <a:alphaModFix/>
          </a:blip>
          <a:stretch>
            <a:fillRect/>
          </a:stretch>
        </p:blipFill>
        <p:spPr>
          <a:xfrm>
            <a:off x="-37625" y="1726104"/>
            <a:ext cx="586650" cy="565340"/>
          </a:xfrm>
          <a:prstGeom prst="rect">
            <a:avLst/>
          </a:prstGeom>
          <a:noFill/>
          <a:ln>
            <a:noFill/>
          </a:ln>
        </p:spPr>
      </p:pic>
      <p:pic>
        <p:nvPicPr>
          <p:cNvPr id="731" name="Google Shape;731;p48"/>
          <p:cNvPicPr preferRelativeResize="0"/>
          <p:nvPr/>
        </p:nvPicPr>
        <p:blipFill>
          <a:blip r:embed="rId5">
            <a:alphaModFix/>
          </a:blip>
          <a:stretch>
            <a:fillRect/>
          </a:stretch>
        </p:blipFill>
        <p:spPr>
          <a:xfrm>
            <a:off x="549026" y="1692025"/>
            <a:ext cx="549045" cy="565340"/>
          </a:xfrm>
          <a:prstGeom prst="rect">
            <a:avLst/>
          </a:prstGeom>
          <a:noFill/>
          <a:ln>
            <a:noFill/>
          </a:ln>
        </p:spPr>
      </p:pic>
      <p:pic>
        <p:nvPicPr>
          <p:cNvPr id="732" name="Google Shape;732;p48"/>
          <p:cNvPicPr preferRelativeResize="0"/>
          <p:nvPr/>
        </p:nvPicPr>
        <p:blipFill>
          <a:blip r:embed="rId7">
            <a:alphaModFix/>
          </a:blip>
          <a:stretch>
            <a:fillRect/>
          </a:stretch>
        </p:blipFill>
        <p:spPr>
          <a:xfrm>
            <a:off x="1132482" y="1726110"/>
            <a:ext cx="564087" cy="565340"/>
          </a:xfrm>
          <a:prstGeom prst="rect">
            <a:avLst/>
          </a:prstGeom>
          <a:noFill/>
          <a:ln>
            <a:noFill/>
          </a:ln>
        </p:spPr>
      </p:pic>
      <p:pic>
        <p:nvPicPr>
          <p:cNvPr id="733" name="Google Shape;733;p48"/>
          <p:cNvPicPr preferRelativeResize="0"/>
          <p:nvPr/>
        </p:nvPicPr>
        <p:blipFill>
          <a:blip r:embed="rId9">
            <a:alphaModFix/>
          </a:blip>
          <a:stretch>
            <a:fillRect/>
          </a:stretch>
        </p:blipFill>
        <p:spPr>
          <a:xfrm>
            <a:off x="1608553" y="1726100"/>
            <a:ext cx="639299" cy="565340"/>
          </a:xfrm>
          <a:prstGeom prst="rect">
            <a:avLst/>
          </a:prstGeom>
          <a:noFill/>
          <a:ln>
            <a:noFill/>
          </a:ln>
        </p:spPr>
      </p:pic>
      <p:pic>
        <p:nvPicPr>
          <p:cNvPr id="734" name="Google Shape;734;p48"/>
          <p:cNvPicPr preferRelativeResize="0"/>
          <p:nvPr/>
        </p:nvPicPr>
        <p:blipFill>
          <a:blip r:embed="rId6">
            <a:alphaModFix/>
          </a:blip>
          <a:stretch>
            <a:fillRect/>
          </a:stretch>
        </p:blipFill>
        <p:spPr>
          <a:xfrm>
            <a:off x="-12" y="2291462"/>
            <a:ext cx="1294875" cy="454800"/>
          </a:xfrm>
          <a:prstGeom prst="rect">
            <a:avLst/>
          </a:prstGeom>
          <a:noFill/>
          <a:ln>
            <a:noFill/>
          </a:ln>
        </p:spPr>
      </p:pic>
      <p:pic>
        <p:nvPicPr>
          <p:cNvPr id="735" name="Google Shape;735;p48"/>
          <p:cNvPicPr preferRelativeResize="0"/>
          <p:nvPr/>
        </p:nvPicPr>
        <p:blipFill>
          <a:blip r:embed="rId8">
            <a:alphaModFix/>
          </a:blip>
          <a:stretch>
            <a:fillRect/>
          </a:stretch>
        </p:blipFill>
        <p:spPr>
          <a:xfrm>
            <a:off x="-37625" y="1726104"/>
            <a:ext cx="586650" cy="565340"/>
          </a:xfrm>
          <a:prstGeom prst="rect">
            <a:avLst/>
          </a:prstGeom>
          <a:noFill/>
          <a:ln>
            <a:noFill/>
          </a:ln>
        </p:spPr>
      </p:pic>
      <p:pic>
        <p:nvPicPr>
          <p:cNvPr id="736" name="Google Shape;736;p48"/>
          <p:cNvPicPr preferRelativeResize="0"/>
          <p:nvPr/>
        </p:nvPicPr>
        <p:blipFill>
          <a:blip r:embed="rId7">
            <a:alphaModFix/>
          </a:blip>
          <a:stretch>
            <a:fillRect/>
          </a:stretch>
        </p:blipFill>
        <p:spPr>
          <a:xfrm>
            <a:off x="1132495" y="1726110"/>
            <a:ext cx="564087" cy="565340"/>
          </a:xfrm>
          <a:prstGeom prst="rect">
            <a:avLst/>
          </a:prstGeom>
          <a:noFill/>
          <a:ln>
            <a:noFill/>
          </a:ln>
        </p:spPr>
      </p:pic>
      <p:pic>
        <p:nvPicPr>
          <p:cNvPr id="737" name="Google Shape;737;p48"/>
          <p:cNvPicPr preferRelativeResize="0"/>
          <p:nvPr/>
        </p:nvPicPr>
        <p:blipFill>
          <a:blip r:embed="rId9">
            <a:alphaModFix/>
          </a:blip>
          <a:stretch>
            <a:fillRect/>
          </a:stretch>
        </p:blipFill>
        <p:spPr>
          <a:xfrm>
            <a:off x="1608553" y="1726100"/>
            <a:ext cx="639299" cy="565340"/>
          </a:xfrm>
          <a:prstGeom prst="rect">
            <a:avLst/>
          </a:prstGeom>
          <a:noFill/>
          <a:ln>
            <a:noFill/>
          </a:ln>
        </p:spPr>
      </p:pic>
      <p:grpSp>
        <p:nvGrpSpPr>
          <p:cNvPr id="738" name="Google Shape;738;p48"/>
          <p:cNvGrpSpPr/>
          <p:nvPr/>
        </p:nvGrpSpPr>
        <p:grpSpPr>
          <a:xfrm>
            <a:off x="1392438" y="2303875"/>
            <a:ext cx="919120" cy="429975"/>
            <a:chOff x="1514150" y="2318488"/>
            <a:chExt cx="919120" cy="429975"/>
          </a:xfrm>
        </p:grpSpPr>
        <p:pic>
          <p:nvPicPr>
            <p:cNvPr id="739" name="Google Shape;739;p48"/>
            <p:cNvPicPr preferRelativeResize="0"/>
            <p:nvPr/>
          </p:nvPicPr>
          <p:blipFill>
            <a:blip r:embed="rId4">
              <a:alphaModFix/>
            </a:blip>
            <a:stretch>
              <a:fillRect/>
            </a:stretch>
          </p:blipFill>
          <p:spPr>
            <a:xfrm>
              <a:off x="1514150" y="2318488"/>
              <a:ext cx="919120" cy="429975"/>
            </a:xfrm>
            <a:prstGeom prst="rect">
              <a:avLst/>
            </a:prstGeom>
            <a:noFill/>
            <a:ln>
              <a:noFill/>
            </a:ln>
          </p:spPr>
        </p:pic>
        <p:sp>
          <p:nvSpPr>
            <p:cNvPr id="740" name="Google Shape;740;p48"/>
            <p:cNvSpPr txBox="1"/>
            <p:nvPr/>
          </p:nvSpPr>
          <p:spPr>
            <a:xfrm>
              <a:off x="1696575" y="2318500"/>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grpSp>
      <p:pic>
        <p:nvPicPr>
          <p:cNvPr id="741" name="Google Shape;741;p48"/>
          <p:cNvPicPr preferRelativeResize="0"/>
          <p:nvPr/>
        </p:nvPicPr>
        <p:blipFill>
          <a:blip r:embed="rId6">
            <a:alphaModFix/>
          </a:blip>
          <a:stretch>
            <a:fillRect/>
          </a:stretch>
        </p:blipFill>
        <p:spPr>
          <a:xfrm>
            <a:off x="0" y="2291462"/>
            <a:ext cx="1294875" cy="454800"/>
          </a:xfrm>
          <a:prstGeom prst="rect">
            <a:avLst/>
          </a:prstGeom>
          <a:noFill/>
          <a:ln>
            <a:noFill/>
          </a:ln>
        </p:spPr>
      </p:pic>
      <p:grpSp>
        <p:nvGrpSpPr>
          <p:cNvPr id="742" name="Google Shape;742;p48"/>
          <p:cNvGrpSpPr/>
          <p:nvPr/>
        </p:nvGrpSpPr>
        <p:grpSpPr>
          <a:xfrm>
            <a:off x="1392438" y="2303875"/>
            <a:ext cx="919120" cy="429975"/>
            <a:chOff x="1514150" y="2318488"/>
            <a:chExt cx="919120" cy="429975"/>
          </a:xfrm>
        </p:grpSpPr>
        <p:pic>
          <p:nvPicPr>
            <p:cNvPr id="743" name="Google Shape;743;p48"/>
            <p:cNvPicPr preferRelativeResize="0"/>
            <p:nvPr/>
          </p:nvPicPr>
          <p:blipFill>
            <a:blip r:embed="rId4">
              <a:alphaModFix/>
            </a:blip>
            <a:stretch>
              <a:fillRect/>
            </a:stretch>
          </p:blipFill>
          <p:spPr>
            <a:xfrm>
              <a:off x="1514150" y="2318488"/>
              <a:ext cx="919120" cy="429975"/>
            </a:xfrm>
            <a:prstGeom prst="rect">
              <a:avLst/>
            </a:prstGeom>
            <a:noFill/>
            <a:ln>
              <a:noFill/>
            </a:ln>
          </p:spPr>
        </p:pic>
        <p:sp>
          <p:nvSpPr>
            <p:cNvPr id="744" name="Google Shape;744;p48"/>
            <p:cNvSpPr txBox="1"/>
            <p:nvPr/>
          </p:nvSpPr>
          <p:spPr>
            <a:xfrm>
              <a:off x="1696575" y="2318500"/>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8"/>
        <p:cNvGrpSpPr/>
        <p:nvPr/>
      </p:nvGrpSpPr>
      <p:grpSpPr>
        <a:xfrm>
          <a:off x="0" y="0"/>
          <a:ext cx="0" cy="0"/>
          <a:chOff x="0" y="0"/>
          <a:chExt cx="0" cy="0"/>
        </a:xfrm>
      </p:grpSpPr>
      <p:pic>
        <p:nvPicPr>
          <p:cNvPr id="749" name="Google Shape;749;p49"/>
          <p:cNvPicPr preferRelativeResize="0"/>
          <p:nvPr/>
        </p:nvPicPr>
        <p:blipFill>
          <a:blip r:embed="rId4">
            <a:alphaModFix/>
          </a:blip>
          <a:stretch>
            <a:fillRect/>
          </a:stretch>
        </p:blipFill>
        <p:spPr>
          <a:xfrm>
            <a:off x="6937575" y="1377013"/>
            <a:ext cx="919120" cy="429975"/>
          </a:xfrm>
          <a:prstGeom prst="rect">
            <a:avLst/>
          </a:prstGeom>
          <a:noFill/>
          <a:ln>
            <a:noFill/>
          </a:ln>
        </p:spPr>
      </p:pic>
      <p:pic>
        <p:nvPicPr>
          <p:cNvPr id="750" name="Google Shape;750;p49"/>
          <p:cNvPicPr preferRelativeResize="0"/>
          <p:nvPr/>
        </p:nvPicPr>
        <p:blipFill>
          <a:blip r:embed="rId5">
            <a:alphaModFix/>
          </a:blip>
          <a:stretch>
            <a:fillRect/>
          </a:stretch>
        </p:blipFill>
        <p:spPr>
          <a:xfrm>
            <a:off x="5250089" y="1831825"/>
            <a:ext cx="549045" cy="565340"/>
          </a:xfrm>
          <a:prstGeom prst="rect">
            <a:avLst/>
          </a:prstGeom>
          <a:noFill/>
          <a:ln>
            <a:noFill/>
          </a:ln>
        </p:spPr>
      </p:pic>
      <p:pic>
        <p:nvPicPr>
          <p:cNvPr id="751" name="Google Shape;751;p49"/>
          <p:cNvPicPr preferRelativeResize="0"/>
          <p:nvPr/>
        </p:nvPicPr>
        <p:blipFill>
          <a:blip r:embed="rId6">
            <a:alphaModFix/>
          </a:blip>
          <a:stretch>
            <a:fillRect/>
          </a:stretch>
        </p:blipFill>
        <p:spPr>
          <a:xfrm>
            <a:off x="5756975" y="1377025"/>
            <a:ext cx="1294875" cy="454800"/>
          </a:xfrm>
          <a:prstGeom prst="rect">
            <a:avLst/>
          </a:prstGeom>
          <a:noFill/>
          <a:ln>
            <a:noFill/>
          </a:ln>
        </p:spPr>
      </p:pic>
      <p:pic>
        <p:nvPicPr>
          <p:cNvPr id="752" name="Google Shape;752;p49"/>
          <p:cNvPicPr preferRelativeResize="0"/>
          <p:nvPr/>
        </p:nvPicPr>
        <p:blipFill>
          <a:blip r:embed="rId5">
            <a:alphaModFix/>
          </a:blip>
          <a:stretch>
            <a:fillRect/>
          </a:stretch>
        </p:blipFill>
        <p:spPr>
          <a:xfrm>
            <a:off x="5250089" y="913400"/>
            <a:ext cx="549045" cy="565340"/>
          </a:xfrm>
          <a:prstGeom prst="rect">
            <a:avLst/>
          </a:prstGeom>
          <a:noFill/>
          <a:ln>
            <a:noFill/>
          </a:ln>
        </p:spPr>
      </p:pic>
      <p:pic>
        <p:nvPicPr>
          <p:cNvPr id="753" name="Google Shape;753;p49"/>
          <p:cNvPicPr preferRelativeResize="0"/>
          <p:nvPr/>
        </p:nvPicPr>
        <p:blipFill>
          <a:blip r:embed="rId7">
            <a:alphaModFix/>
          </a:blip>
          <a:stretch>
            <a:fillRect/>
          </a:stretch>
        </p:blipFill>
        <p:spPr>
          <a:xfrm>
            <a:off x="5250107" y="1377035"/>
            <a:ext cx="564087" cy="565340"/>
          </a:xfrm>
          <a:prstGeom prst="rect">
            <a:avLst/>
          </a:prstGeom>
          <a:noFill/>
          <a:ln>
            <a:noFill/>
          </a:ln>
        </p:spPr>
      </p:pic>
      <p:sp>
        <p:nvSpPr>
          <p:cNvPr id="754" name="Google Shape;754;p49"/>
          <p:cNvSpPr txBox="1"/>
          <p:nvPr/>
        </p:nvSpPr>
        <p:spPr>
          <a:xfrm>
            <a:off x="7129175" y="1377025"/>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pic>
        <p:nvPicPr>
          <p:cNvPr id="755" name="Google Shape;755;p49"/>
          <p:cNvPicPr preferRelativeResize="0"/>
          <p:nvPr/>
        </p:nvPicPr>
        <p:blipFill>
          <a:blip r:embed="rId4">
            <a:alphaModFix/>
          </a:blip>
          <a:stretch>
            <a:fillRect/>
          </a:stretch>
        </p:blipFill>
        <p:spPr>
          <a:xfrm>
            <a:off x="6937575" y="1831813"/>
            <a:ext cx="919120" cy="429975"/>
          </a:xfrm>
          <a:prstGeom prst="rect">
            <a:avLst/>
          </a:prstGeom>
          <a:noFill/>
          <a:ln>
            <a:noFill/>
          </a:ln>
        </p:spPr>
      </p:pic>
      <p:pic>
        <p:nvPicPr>
          <p:cNvPr id="756" name="Google Shape;756;p49"/>
          <p:cNvPicPr preferRelativeResize="0"/>
          <p:nvPr/>
        </p:nvPicPr>
        <p:blipFill>
          <a:blip r:embed="rId6">
            <a:alphaModFix/>
          </a:blip>
          <a:stretch>
            <a:fillRect/>
          </a:stretch>
        </p:blipFill>
        <p:spPr>
          <a:xfrm>
            <a:off x="5756975" y="1831825"/>
            <a:ext cx="1294875" cy="454800"/>
          </a:xfrm>
          <a:prstGeom prst="rect">
            <a:avLst/>
          </a:prstGeom>
          <a:noFill/>
          <a:ln>
            <a:noFill/>
          </a:ln>
        </p:spPr>
      </p:pic>
      <p:sp>
        <p:nvSpPr>
          <p:cNvPr id="757" name="Google Shape;757;p49"/>
          <p:cNvSpPr txBox="1"/>
          <p:nvPr/>
        </p:nvSpPr>
        <p:spPr>
          <a:xfrm>
            <a:off x="7129175" y="1831825"/>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pic>
        <p:nvPicPr>
          <p:cNvPr id="758" name="Google Shape;758;p49"/>
          <p:cNvPicPr preferRelativeResize="0"/>
          <p:nvPr/>
        </p:nvPicPr>
        <p:blipFill>
          <a:blip r:embed="rId8">
            <a:alphaModFix/>
          </a:blip>
          <a:stretch>
            <a:fillRect/>
          </a:stretch>
        </p:blipFill>
        <p:spPr>
          <a:xfrm>
            <a:off x="-37625" y="1740729"/>
            <a:ext cx="586650" cy="565340"/>
          </a:xfrm>
          <a:prstGeom prst="rect">
            <a:avLst/>
          </a:prstGeom>
          <a:noFill/>
          <a:ln>
            <a:noFill/>
          </a:ln>
        </p:spPr>
      </p:pic>
      <p:pic>
        <p:nvPicPr>
          <p:cNvPr id="759" name="Google Shape;759;p49"/>
          <p:cNvPicPr preferRelativeResize="0"/>
          <p:nvPr/>
        </p:nvPicPr>
        <p:blipFill>
          <a:blip r:embed="rId5">
            <a:alphaModFix/>
          </a:blip>
          <a:stretch>
            <a:fillRect/>
          </a:stretch>
        </p:blipFill>
        <p:spPr>
          <a:xfrm>
            <a:off x="549026" y="1706650"/>
            <a:ext cx="549045" cy="565340"/>
          </a:xfrm>
          <a:prstGeom prst="rect">
            <a:avLst/>
          </a:prstGeom>
          <a:noFill/>
          <a:ln>
            <a:noFill/>
          </a:ln>
        </p:spPr>
      </p:pic>
      <p:pic>
        <p:nvPicPr>
          <p:cNvPr id="760" name="Google Shape;760;p49"/>
          <p:cNvPicPr preferRelativeResize="0"/>
          <p:nvPr/>
        </p:nvPicPr>
        <p:blipFill>
          <a:blip r:embed="rId7">
            <a:alphaModFix/>
          </a:blip>
          <a:stretch>
            <a:fillRect/>
          </a:stretch>
        </p:blipFill>
        <p:spPr>
          <a:xfrm>
            <a:off x="1132482" y="1740735"/>
            <a:ext cx="564087" cy="565340"/>
          </a:xfrm>
          <a:prstGeom prst="rect">
            <a:avLst/>
          </a:prstGeom>
          <a:noFill/>
          <a:ln>
            <a:noFill/>
          </a:ln>
        </p:spPr>
      </p:pic>
      <p:pic>
        <p:nvPicPr>
          <p:cNvPr id="761" name="Google Shape;761;p49"/>
          <p:cNvPicPr preferRelativeResize="0"/>
          <p:nvPr/>
        </p:nvPicPr>
        <p:blipFill>
          <a:blip r:embed="rId9">
            <a:alphaModFix/>
          </a:blip>
          <a:stretch>
            <a:fillRect/>
          </a:stretch>
        </p:blipFill>
        <p:spPr>
          <a:xfrm>
            <a:off x="1608553" y="1740725"/>
            <a:ext cx="639299" cy="565340"/>
          </a:xfrm>
          <a:prstGeom prst="rect">
            <a:avLst/>
          </a:prstGeom>
          <a:noFill/>
          <a:ln>
            <a:noFill/>
          </a:ln>
        </p:spPr>
      </p:pic>
      <p:pic>
        <p:nvPicPr>
          <p:cNvPr id="762" name="Google Shape;762;p49"/>
          <p:cNvPicPr preferRelativeResize="0"/>
          <p:nvPr/>
        </p:nvPicPr>
        <p:blipFill>
          <a:blip r:embed="rId6">
            <a:alphaModFix/>
          </a:blip>
          <a:stretch>
            <a:fillRect/>
          </a:stretch>
        </p:blipFill>
        <p:spPr>
          <a:xfrm>
            <a:off x="-12" y="2306087"/>
            <a:ext cx="1294875" cy="454800"/>
          </a:xfrm>
          <a:prstGeom prst="rect">
            <a:avLst/>
          </a:prstGeom>
          <a:noFill/>
          <a:ln>
            <a:noFill/>
          </a:ln>
        </p:spPr>
      </p:pic>
      <p:pic>
        <p:nvPicPr>
          <p:cNvPr id="763" name="Google Shape;763;p49"/>
          <p:cNvPicPr preferRelativeResize="0"/>
          <p:nvPr/>
        </p:nvPicPr>
        <p:blipFill>
          <a:blip r:embed="rId8">
            <a:alphaModFix/>
          </a:blip>
          <a:stretch>
            <a:fillRect/>
          </a:stretch>
        </p:blipFill>
        <p:spPr>
          <a:xfrm>
            <a:off x="-37625" y="1740729"/>
            <a:ext cx="586650" cy="565340"/>
          </a:xfrm>
          <a:prstGeom prst="rect">
            <a:avLst/>
          </a:prstGeom>
          <a:noFill/>
          <a:ln>
            <a:noFill/>
          </a:ln>
        </p:spPr>
      </p:pic>
      <p:pic>
        <p:nvPicPr>
          <p:cNvPr id="764" name="Google Shape;764;p49"/>
          <p:cNvPicPr preferRelativeResize="0"/>
          <p:nvPr/>
        </p:nvPicPr>
        <p:blipFill>
          <a:blip r:embed="rId7">
            <a:alphaModFix/>
          </a:blip>
          <a:stretch>
            <a:fillRect/>
          </a:stretch>
        </p:blipFill>
        <p:spPr>
          <a:xfrm>
            <a:off x="1132495" y="1740735"/>
            <a:ext cx="564087" cy="565340"/>
          </a:xfrm>
          <a:prstGeom prst="rect">
            <a:avLst/>
          </a:prstGeom>
          <a:noFill/>
          <a:ln>
            <a:noFill/>
          </a:ln>
        </p:spPr>
      </p:pic>
      <p:pic>
        <p:nvPicPr>
          <p:cNvPr id="765" name="Google Shape;765;p49"/>
          <p:cNvPicPr preferRelativeResize="0"/>
          <p:nvPr/>
        </p:nvPicPr>
        <p:blipFill>
          <a:blip r:embed="rId9">
            <a:alphaModFix/>
          </a:blip>
          <a:stretch>
            <a:fillRect/>
          </a:stretch>
        </p:blipFill>
        <p:spPr>
          <a:xfrm>
            <a:off x="1608553" y="1740725"/>
            <a:ext cx="639299" cy="565340"/>
          </a:xfrm>
          <a:prstGeom prst="rect">
            <a:avLst/>
          </a:prstGeom>
          <a:noFill/>
          <a:ln>
            <a:noFill/>
          </a:ln>
        </p:spPr>
      </p:pic>
      <p:grpSp>
        <p:nvGrpSpPr>
          <p:cNvPr id="766" name="Google Shape;766;p49"/>
          <p:cNvGrpSpPr/>
          <p:nvPr/>
        </p:nvGrpSpPr>
        <p:grpSpPr>
          <a:xfrm>
            <a:off x="1392438" y="2318500"/>
            <a:ext cx="919120" cy="429975"/>
            <a:chOff x="1514150" y="2318488"/>
            <a:chExt cx="919120" cy="429975"/>
          </a:xfrm>
        </p:grpSpPr>
        <p:pic>
          <p:nvPicPr>
            <p:cNvPr id="767" name="Google Shape;767;p49"/>
            <p:cNvPicPr preferRelativeResize="0"/>
            <p:nvPr/>
          </p:nvPicPr>
          <p:blipFill>
            <a:blip r:embed="rId4">
              <a:alphaModFix/>
            </a:blip>
            <a:stretch>
              <a:fillRect/>
            </a:stretch>
          </p:blipFill>
          <p:spPr>
            <a:xfrm>
              <a:off x="1514150" y="2318488"/>
              <a:ext cx="919120" cy="429975"/>
            </a:xfrm>
            <a:prstGeom prst="rect">
              <a:avLst/>
            </a:prstGeom>
            <a:noFill/>
            <a:ln>
              <a:noFill/>
            </a:ln>
          </p:spPr>
        </p:pic>
        <p:sp>
          <p:nvSpPr>
            <p:cNvPr id="768" name="Google Shape;768;p49"/>
            <p:cNvSpPr txBox="1"/>
            <p:nvPr/>
          </p:nvSpPr>
          <p:spPr>
            <a:xfrm>
              <a:off x="1696575" y="2318500"/>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grpSp>
      <p:pic>
        <p:nvPicPr>
          <p:cNvPr id="769" name="Google Shape;769;p49"/>
          <p:cNvPicPr preferRelativeResize="0"/>
          <p:nvPr/>
        </p:nvPicPr>
        <p:blipFill>
          <a:blip r:embed="rId6">
            <a:alphaModFix/>
          </a:blip>
          <a:stretch>
            <a:fillRect/>
          </a:stretch>
        </p:blipFill>
        <p:spPr>
          <a:xfrm>
            <a:off x="0" y="2306087"/>
            <a:ext cx="1294875" cy="454800"/>
          </a:xfrm>
          <a:prstGeom prst="rect">
            <a:avLst/>
          </a:prstGeom>
          <a:noFill/>
          <a:ln>
            <a:noFill/>
          </a:ln>
        </p:spPr>
      </p:pic>
      <p:grpSp>
        <p:nvGrpSpPr>
          <p:cNvPr id="770" name="Google Shape;770;p49"/>
          <p:cNvGrpSpPr/>
          <p:nvPr/>
        </p:nvGrpSpPr>
        <p:grpSpPr>
          <a:xfrm>
            <a:off x="1392438" y="2318500"/>
            <a:ext cx="919120" cy="429975"/>
            <a:chOff x="1514150" y="2318488"/>
            <a:chExt cx="919120" cy="429975"/>
          </a:xfrm>
        </p:grpSpPr>
        <p:pic>
          <p:nvPicPr>
            <p:cNvPr id="771" name="Google Shape;771;p49"/>
            <p:cNvPicPr preferRelativeResize="0"/>
            <p:nvPr/>
          </p:nvPicPr>
          <p:blipFill>
            <a:blip r:embed="rId4">
              <a:alphaModFix/>
            </a:blip>
            <a:stretch>
              <a:fillRect/>
            </a:stretch>
          </p:blipFill>
          <p:spPr>
            <a:xfrm>
              <a:off x="1514150" y="2318488"/>
              <a:ext cx="919120" cy="429975"/>
            </a:xfrm>
            <a:prstGeom prst="rect">
              <a:avLst/>
            </a:prstGeom>
            <a:noFill/>
            <a:ln>
              <a:noFill/>
            </a:ln>
          </p:spPr>
        </p:pic>
        <p:sp>
          <p:nvSpPr>
            <p:cNvPr id="772" name="Google Shape;772;p49"/>
            <p:cNvSpPr txBox="1"/>
            <p:nvPr/>
          </p:nvSpPr>
          <p:spPr>
            <a:xfrm>
              <a:off x="1696575" y="2318500"/>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grpSp>
      <p:pic>
        <p:nvPicPr>
          <p:cNvPr id="773" name="Google Shape;773;p49"/>
          <p:cNvPicPr preferRelativeResize="0"/>
          <p:nvPr/>
        </p:nvPicPr>
        <p:blipFill>
          <a:blip r:embed="rId8">
            <a:alphaModFix/>
          </a:blip>
          <a:stretch>
            <a:fillRect/>
          </a:stretch>
        </p:blipFill>
        <p:spPr>
          <a:xfrm>
            <a:off x="-37625" y="1726104"/>
            <a:ext cx="586650" cy="565340"/>
          </a:xfrm>
          <a:prstGeom prst="rect">
            <a:avLst/>
          </a:prstGeom>
          <a:noFill/>
          <a:ln>
            <a:noFill/>
          </a:ln>
        </p:spPr>
      </p:pic>
      <p:pic>
        <p:nvPicPr>
          <p:cNvPr id="774" name="Google Shape;774;p49"/>
          <p:cNvPicPr preferRelativeResize="0"/>
          <p:nvPr/>
        </p:nvPicPr>
        <p:blipFill>
          <a:blip r:embed="rId5">
            <a:alphaModFix/>
          </a:blip>
          <a:stretch>
            <a:fillRect/>
          </a:stretch>
        </p:blipFill>
        <p:spPr>
          <a:xfrm>
            <a:off x="549026" y="1692025"/>
            <a:ext cx="549045" cy="565340"/>
          </a:xfrm>
          <a:prstGeom prst="rect">
            <a:avLst/>
          </a:prstGeom>
          <a:noFill/>
          <a:ln>
            <a:noFill/>
          </a:ln>
        </p:spPr>
      </p:pic>
      <p:pic>
        <p:nvPicPr>
          <p:cNvPr id="775" name="Google Shape;775;p49"/>
          <p:cNvPicPr preferRelativeResize="0"/>
          <p:nvPr/>
        </p:nvPicPr>
        <p:blipFill>
          <a:blip r:embed="rId7">
            <a:alphaModFix/>
          </a:blip>
          <a:stretch>
            <a:fillRect/>
          </a:stretch>
        </p:blipFill>
        <p:spPr>
          <a:xfrm>
            <a:off x="1132482" y="1726110"/>
            <a:ext cx="564087" cy="565340"/>
          </a:xfrm>
          <a:prstGeom prst="rect">
            <a:avLst/>
          </a:prstGeom>
          <a:noFill/>
          <a:ln>
            <a:noFill/>
          </a:ln>
        </p:spPr>
      </p:pic>
      <p:pic>
        <p:nvPicPr>
          <p:cNvPr id="776" name="Google Shape;776;p49"/>
          <p:cNvPicPr preferRelativeResize="0"/>
          <p:nvPr/>
        </p:nvPicPr>
        <p:blipFill>
          <a:blip r:embed="rId9">
            <a:alphaModFix/>
          </a:blip>
          <a:stretch>
            <a:fillRect/>
          </a:stretch>
        </p:blipFill>
        <p:spPr>
          <a:xfrm>
            <a:off x="1608553" y="1726100"/>
            <a:ext cx="639299" cy="565340"/>
          </a:xfrm>
          <a:prstGeom prst="rect">
            <a:avLst/>
          </a:prstGeom>
          <a:noFill/>
          <a:ln>
            <a:noFill/>
          </a:ln>
        </p:spPr>
      </p:pic>
      <p:pic>
        <p:nvPicPr>
          <p:cNvPr id="777" name="Google Shape;777;p49"/>
          <p:cNvPicPr preferRelativeResize="0"/>
          <p:nvPr/>
        </p:nvPicPr>
        <p:blipFill>
          <a:blip r:embed="rId6">
            <a:alphaModFix/>
          </a:blip>
          <a:stretch>
            <a:fillRect/>
          </a:stretch>
        </p:blipFill>
        <p:spPr>
          <a:xfrm>
            <a:off x="-12" y="2291462"/>
            <a:ext cx="1294875" cy="454800"/>
          </a:xfrm>
          <a:prstGeom prst="rect">
            <a:avLst/>
          </a:prstGeom>
          <a:noFill/>
          <a:ln>
            <a:noFill/>
          </a:ln>
        </p:spPr>
      </p:pic>
      <p:pic>
        <p:nvPicPr>
          <p:cNvPr id="778" name="Google Shape;778;p49"/>
          <p:cNvPicPr preferRelativeResize="0"/>
          <p:nvPr/>
        </p:nvPicPr>
        <p:blipFill>
          <a:blip r:embed="rId8">
            <a:alphaModFix/>
          </a:blip>
          <a:stretch>
            <a:fillRect/>
          </a:stretch>
        </p:blipFill>
        <p:spPr>
          <a:xfrm>
            <a:off x="-37625" y="1726104"/>
            <a:ext cx="586650" cy="565340"/>
          </a:xfrm>
          <a:prstGeom prst="rect">
            <a:avLst/>
          </a:prstGeom>
          <a:noFill/>
          <a:ln>
            <a:noFill/>
          </a:ln>
        </p:spPr>
      </p:pic>
      <p:pic>
        <p:nvPicPr>
          <p:cNvPr id="779" name="Google Shape;779;p49"/>
          <p:cNvPicPr preferRelativeResize="0"/>
          <p:nvPr/>
        </p:nvPicPr>
        <p:blipFill>
          <a:blip r:embed="rId7">
            <a:alphaModFix/>
          </a:blip>
          <a:stretch>
            <a:fillRect/>
          </a:stretch>
        </p:blipFill>
        <p:spPr>
          <a:xfrm>
            <a:off x="1132495" y="1726110"/>
            <a:ext cx="564087" cy="565340"/>
          </a:xfrm>
          <a:prstGeom prst="rect">
            <a:avLst/>
          </a:prstGeom>
          <a:noFill/>
          <a:ln>
            <a:noFill/>
          </a:ln>
        </p:spPr>
      </p:pic>
      <p:pic>
        <p:nvPicPr>
          <p:cNvPr id="780" name="Google Shape;780;p49"/>
          <p:cNvPicPr preferRelativeResize="0"/>
          <p:nvPr/>
        </p:nvPicPr>
        <p:blipFill>
          <a:blip r:embed="rId9">
            <a:alphaModFix/>
          </a:blip>
          <a:stretch>
            <a:fillRect/>
          </a:stretch>
        </p:blipFill>
        <p:spPr>
          <a:xfrm>
            <a:off x="1608553" y="1726100"/>
            <a:ext cx="639299" cy="565340"/>
          </a:xfrm>
          <a:prstGeom prst="rect">
            <a:avLst/>
          </a:prstGeom>
          <a:noFill/>
          <a:ln>
            <a:noFill/>
          </a:ln>
        </p:spPr>
      </p:pic>
      <p:grpSp>
        <p:nvGrpSpPr>
          <p:cNvPr id="781" name="Google Shape;781;p49"/>
          <p:cNvGrpSpPr/>
          <p:nvPr/>
        </p:nvGrpSpPr>
        <p:grpSpPr>
          <a:xfrm>
            <a:off x="1392438" y="2303875"/>
            <a:ext cx="919120" cy="429975"/>
            <a:chOff x="1514150" y="2318488"/>
            <a:chExt cx="919120" cy="429975"/>
          </a:xfrm>
        </p:grpSpPr>
        <p:pic>
          <p:nvPicPr>
            <p:cNvPr id="782" name="Google Shape;782;p49"/>
            <p:cNvPicPr preferRelativeResize="0"/>
            <p:nvPr/>
          </p:nvPicPr>
          <p:blipFill>
            <a:blip r:embed="rId4">
              <a:alphaModFix/>
            </a:blip>
            <a:stretch>
              <a:fillRect/>
            </a:stretch>
          </p:blipFill>
          <p:spPr>
            <a:xfrm>
              <a:off x="1514150" y="2318488"/>
              <a:ext cx="919120" cy="429975"/>
            </a:xfrm>
            <a:prstGeom prst="rect">
              <a:avLst/>
            </a:prstGeom>
            <a:noFill/>
            <a:ln>
              <a:noFill/>
            </a:ln>
          </p:spPr>
        </p:pic>
        <p:sp>
          <p:nvSpPr>
            <p:cNvPr id="783" name="Google Shape;783;p49"/>
            <p:cNvSpPr txBox="1"/>
            <p:nvPr/>
          </p:nvSpPr>
          <p:spPr>
            <a:xfrm>
              <a:off x="1696575" y="2318500"/>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grpSp>
      <p:pic>
        <p:nvPicPr>
          <p:cNvPr id="784" name="Google Shape;784;p49"/>
          <p:cNvPicPr preferRelativeResize="0"/>
          <p:nvPr/>
        </p:nvPicPr>
        <p:blipFill>
          <a:blip r:embed="rId6">
            <a:alphaModFix/>
          </a:blip>
          <a:stretch>
            <a:fillRect/>
          </a:stretch>
        </p:blipFill>
        <p:spPr>
          <a:xfrm>
            <a:off x="0" y="2291462"/>
            <a:ext cx="1294875" cy="454800"/>
          </a:xfrm>
          <a:prstGeom prst="rect">
            <a:avLst/>
          </a:prstGeom>
          <a:noFill/>
          <a:ln>
            <a:noFill/>
          </a:ln>
        </p:spPr>
      </p:pic>
      <p:grpSp>
        <p:nvGrpSpPr>
          <p:cNvPr id="785" name="Google Shape;785;p49"/>
          <p:cNvGrpSpPr/>
          <p:nvPr/>
        </p:nvGrpSpPr>
        <p:grpSpPr>
          <a:xfrm>
            <a:off x="1392438" y="2303875"/>
            <a:ext cx="919120" cy="429975"/>
            <a:chOff x="1514150" y="2318488"/>
            <a:chExt cx="919120" cy="429975"/>
          </a:xfrm>
        </p:grpSpPr>
        <p:pic>
          <p:nvPicPr>
            <p:cNvPr id="786" name="Google Shape;786;p49"/>
            <p:cNvPicPr preferRelativeResize="0"/>
            <p:nvPr/>
          </p:nvPicPr>
          <p:blipFill>
            <a:blip r:embed="rId4">
              <a:alphaModFix/>
            </a:blip>
            <a:stretch>
              <a:fillRect/>
            </a:stretch>
          </p:blipFill>
          <p:spPr>
            <a:xfrm>
              <a:off x="1514150" y="2318488"/>
              <a:ext cx="919120" cy="429975"/>
            </a:xfrm>
            <a:prstGeom prst="rect">
              <a:avLst/>
            </a:prstGeom>
            <a:noFill/>
            <a:ln>
              <a:noFill/>
            </a:ln>
          </p:spPr>
        </p:pic>
        <p:sp>
          <p:nvSpPr>
            <p:cNvPr id="787" name="Google Shape;787;p49"/>
            <p:cNvSpPr txBox="1"/>
            <p:nvPr/>
          </p:nvSpPr>
          <p:spPr>
            <a:xfrm>
              <a:off x="1696575" y="2318500"/>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1"/>
        <p:cNvGrpSpPr/>
        <p:nvPr/>
      </p:nvGrpSpPr>
      <p:grpSpPr>
        <a:xfrm>
          <a:off x="0" y="0"/>
          <a:ext cx="0" cy="0"/>
          <a:chOff x="0" y="0"/>
          <a:chExt cx="0" cy="0"/>
        </a:xfrm>
      </p:grpSpPr>
      <p:pic>
        <p:nvPicPr>
          <p:cNvPr id="792" name="Google Shape;792;p50"/>
          <p:cNvPicPr preferRelativeResize="0"/>
          <p:nvPr/>
        </p:nvPicPr>
        <p:blipFill>
          <a:blip r:embed="rId4">
            <a:alphaModFix/>
          </a:blip>
          <a:stretch>
            <a:fillRect/>
          </a:stretch>
        </p:blipFill>
        <p:spPr>
          <a:xfrm>
            <a:off x="-37625" y="1740729"/>
            <a:ext cx="586650" cy="565340"/>
          </a:xfrm>
          <a:prstGeom prst="rect">
            <a:avLst/>
          </a:prstGeom>
          <a:noFill/>
          <a:ln>
            <a:noFill/>
          </a:ln>
        </p:spPr>
      </p:pic>
      <p:pic>
        <p:nvPicPr>
          <p:cNvPr id="793" name="Google Shape;793;p50"/>
          <p:cNvPicPr preferRelativeResize="0"/>
          <p:nvPr/>
        </p:nvPicPr>
        <p:blipFill>
          <a:blip r:embed="rId5">
            <a:alphaModFix/>
          </a:blip>
          <a:stretch>
            <a:fillRect/>
          </a:stretch>
        </p:blipFill>
        <p:spPr>
          <a:xfrm>
            <a:off x="549026" y="1706650"/>
            <a:ext cx="549045" cy="565340"/>
          </a:xfrm>
          <a:prstGeom prst="rect">
            <a:avLst/>
          </a:prstGeom>
          <a:noFill/>
          <a:ln>
            <a:noFill/>
          </a:ln>
        </p:spPr>
      </p:pic>
      <p:pic>
        <p:nvPicPr>
          <p:cNvPr id="794" name="Google Shape;794;p50"/>
          <p:cNvPicPr preferRelativeResize="0"/>
          <p:nvPr/>
        </p:nvPicPr>
        <p:blipFill>
          <a:blip r:embed="rId6">
            <a:alphaModFix/>
          </a:blip>
          <a:stretch>
            <a:fillRect/>
          </a:stretch>
        </p:blipFill>
        <p:spPr>
          <a:xfrm>
            <a:off x="1132482" y="1740735"/>
            <a:ext cx="564087" cy="565340"/>
          </a:xfrm>
          <a:prstGeom prst="rect">
            <a:avLst/>
          </a:prstGeom>
          <a:noFill/>
          <a:ln>
            <a:noFill/>
          </a:ln>
        </p:spPr>
      </p:pic>
      <p:pic>
        <p:nvPicPr>
          <p:cNvPr id="795" name="Google Shape;795;p50"/>
          <p:cNvPicPr preferRelativeResize="0"/>
          <p:nvPr/>
        </p:nvPicPr>
        <p:blipFill>
          <a:blip r:embed="rId7">
            <a:alphaModFix/>
          </a:blip>
          <a:stretch>
            <a:fillRect/>
          </a:stretch>
        </p:blipFill>
        <p:spPr>
          <a:xfrm>
            <a:off x="1608553" y="1740725"/>
            <a:ext cx="639299" cy="565340"/>
          </a:xfrm>
          <a:prstGeom prst="rect">
            <a:avLst/>
          </a:prstGeom>
          <a:noFill/>
          <a:ln>
            <a:noFill/>
          </a:ln>
        </p:spPr>
      </p:pic>
      <p:pic>
        <p:nvPicPr>
          <p:cNvPr id="796" name="Google Shape;796;p50"/>
          <p:cNvPicPr preferRelativeResize="0"/>
          <p:nvPr/>
        </p:nvPicPr>
        <p:blipFill>
          <a:blip r:embed="rId8">
            <a:alphaModFix/>
          </a:blip>
          <a:stretch>
            <a:fillRect/>
          </a:stretch>
        </p:blipFill>
        <p:spPr>
          <a:xfrm>
            <a:off x="-12" y="2306087"/>
            <a:ext cx="1294875" cy="454800"/>
          </a:xfrm>
          <a:prstGeom prst="rect">
            <a:avLst/>
          </a:prstGeom>
          <a:noFill/>
          <a:ln>
            <a:noFill/>
          </a:ln>
        </p:spPr>
      </p:pic>
      <p:pic>
        <p:nvPicPr>
          <p:cNvPr id="797" name="Google Shape;797;p50"/>
          <p:cNvPicPr preferRelativeResize="0"/>
          <p:nvPr/>
        </p:nvPicPr>
        <p:blipFill>
          <a:blip r:embed="rId4">
            <a:alphaModFix/>
          </a:blip>
          <a:stretch>
            <a:fillRect/>
          </a:stretch>
        </p:blipFill>
        <p:spPr>
          <a:xfrm>
            <a:off x="-37625" y="1740729"/>
            <a:ext cx="586650" cy="565340"/>
          </a:xfrm>
          <a:prstGeom prst="rect">
            <a:avLst/>
          </a:prstGeom>
          <a:noFill/>
          <a:ln>
            <a:noFill/>
          </a:ln>
        </p:spPr>
      </p:pic>
      <p:pic>
        <p:nvPicPr>
          <p:cNvPr id="798" name="Google Shape;798;p50"/>
          <p:cNvPicPr preferRelativeResize="0"/>
          <p:nvPr/>
        </p:nvPicPr>
        <p:blipFill>
          <a:blip r:embed="rId6">
            <a:alphaModFix/>
          </a:blip>
          <a:stretch>
            <a:fillRect/>
          </a:stretch>
        </p:blipFill>
        <p:spPr>
          <a:xfrm>
            <a:off x="1132495" y="1740735"/>
            <a:ext cx="564087" cy="565340"/>
          </a:xfrm>
          <a:prstGeom prst="rect">
            <a:avLst/>
          </a:prstGeom>
          <a:noFill/>
          <a:ln>
            <a:noFill/>
          </a:ln>
        </p:spPr>
      </p:pic>
      <p:pic>
        <p:nvPicPr>
          <p:cNvPr id="799" name="Google Shape;799;p50"/>
          <p:cNvPicPr preferRelativeResize="0"/>
          <p:nvPr/>
        </p:nvPicPr>
        <p:blipFill>
          <a:blip r:embed="rId7">
            <a:alphaModFix/>
          </a:blip>
          <a:stretch>
            <a:fillRect/>
          </a:stretch>
        </p:blipFill>
        <p:spPr>
          <a:xfrm>
            <a:off x="1608553" y="1740725"/>
            <a:ext cx="639299" cy="565340"/>
          </a:xfrm>
          <a:prstGeom prst="rect">
            <a:avLst/>
          </a:prstGeom>
          <a:noFill/>
          <a:ln>
            <a:noFill/>
          </a:ln>
        </p:spPr>
      </p:pic>
      <p:grpSp>
        <p:nvGrpSpPr>
          <p:cNvPr id="800" name="Google Shape;800;p50"/>
          <p:cNvGrpSpPr/>
          <p:nvPr/>
        </p:nvGrpSpPr>
        <p:grpSpPr>
          <a:xfrm>
            <a:off x="1392438" y="2318500"/>
            <a:ext cx="919120" cy="429975"/>
            <a:chOff x="1514150" y="2318488"/>
            <a:chExt cx="919120" cy="429975"/>
          </a:xfrm>
        </p:grpSpPr>
        <p:pic>
          <p:nvPicPr>
            <p:cNvPr id="801" name="Google Shape;801;p50"/>
            <p:cNvPicPr preferRelativeResize="0"/>
            <p:nvPr/>
          </p:nvPicPr>
          <p:blipFill>
            <a:blip r:embed="rId9">
              <a:alphaModFix/>
            </a:blip>
            <a:stretch>
              <a:fillRect/>
            </a:stretch>
          </p:blipFill>
          <p:spPr>
            <a:xfrm>
              <a:off x="1514150" y="2318488"/>
              <a:ext cx="919120" cy="429975"/>
            </a:xfrm>
            <a:prstGeom prst="rect">
              <a:avLst/>
            </a:prstGeom>
            <a:noFill/>
            <a:ln>
              <a:noFill/>
            </a:ln>
          </p:spPr>
        </p:pic>
        <p:sp>
          <p:nvSpPr>
            <p:cNvPr id="802" name="Google Shape;802;p50"/>
            <p:cNvSpPr txBox="1"/>
            <p:nvPr/>
          </p:nvSpPr>
          <p:spPr>
            <a:xfrm>
              <a:off x="1696575" y="2318500"/>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grpSp>
      <p:pic>
        <p:nvPicPr>
          <p:cNvPr id="803" name="Google Shape;803;p50"/>
          <p:cNvPicPr preferRelativeResize="0"/>
          <p:nvPr/>
        </p:nvPicPr>
        <p:blipFill>
          <a:blip r:embed="rId8">
            <a:alphaModFix/>
          </a:blip>
          <a:stretch>
            <a:fillRect/>
          </a:stretch>
        </p:blipFill>
        <p:spPr>
          <a:xfrm>
            <a:off x="0" y="2306087"/>
            <a:ext cx="1294875" cy="454800"/>
          </a:xfrm>
          <a:prstGeom prst="rect">
            <a:avLst/>
          </a:prstGeom>
          <a:noFill/>
          <a:ln>
            <a:noFill/>
          </a:ln>
        </p:spPr>
      </p:pic>
      <p:grpSp>
        <p:nvGrpSpPr>
          <p:cNvPr id="804" name="Google Shape;804;p50"/>
          <p:cNvGrpSpPr/>
          <p:nvPr/>
        </p:nvGrpSpPr>
        <p:grpSpPr>
          <a:xfrm>
            <a:off x="1392438" y="2318500"/>
            <a:ext cx="919120" cy="429975"/>
            <a:chOff x="1514150" y="2318488"/>
            <a:chExt cx="919120" cy="429975"/>
          </a:xfrm>
        </p:grpSpPr>
        <p:pic>
          <p:nvPicPr>
            <p:cNvPr id="805" name="Google Shape;805;p50"/>
            <p:cNvPicPr preferRelativeResize="0"/>
            <p:nvPr/>
          </p:nvPicPr>
          <p:blipFill>
            <a:blip r:embed="rId9">
              <a:alphaModFix/>
            </a:blip>
            <a:stretch>
              <a:fillRect/>
            </a:stretch>
          </p:blipFill>
          <p:spPr>
            <a:xfrm>
              <a:off x="1514150" y="2318488"/>
              <a:ext cx="919120" cy="429975"/>
            </a:xfrm>
            <a:prstGeom prst="rect">
              <a:avLst/>
            </a:prstGeom>
            <a:noFill/>
            <a:ln>
              <a:noFill/>
            </a:ln>
          </p:spPr>
        </p:pic>
        <p:sp>
          <p:nvSpPr>
            <p:cNvPr id="806" name="Google Shape;806;p50"/>
            <p:cNvSpPr txBox="1"/>
            <p:nvPr/>
          </p:nvSpPr>
          <p:spPr>
            <a:xfrm>
              <a:off x="1696575" y="2318500"/>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grpSp>
      <p:pic>
        <p:nvPicPr>
          <p:cNvPr id="807" name="Google Shape;807;p50"/>
          <p:cNvPicPr preferRelativeResize="0"/>
          <p:nvPr/>
        </p:nvPicPr>
        <p:blipFill>
          <a:blip r:embed="rId9">
            <a:alphaModFix/>
          </a:blip>
          <a:stretch>
            <a:fillRect/>
          </a:stretch>
        </p:blipFill>
        <p:spPr>
          <a:xfrm>
            <a:off x="6937575" y="1377013"/>
            <a:ext cx="919120" cy="429975"/>
          </a:xfrm>
          <a:prstGeom prst="rect">
            <a:avLst/>
          </a:prstGeom>
          <a:noFill/>
          <a:ln>
            <a:noFill/>
          </a:ln>
        </p:spPr>
      </p:pic>
      <p:pic>
        <p:nvPicPr>
          <p:cNvPr id="808" name="Google Shape;808;p50"/>
          <p:cNvPicPr preferRelativeResize="0"/>
          <p:nvPr/>
        </p:nvPicPr>
        <p:blipFill>
          <a:blip r:embed="rId5">
            <a:alphaModFix/>
          </a:blip>
          <a:stretch>
            <a:fillRect/>
          </a:stretch>
        </p:blipFill>
        <p:spPr>
          <a:xfrm>
            <a:off x="5250089" y="1831825"/>
            <a:ext cx="549045" cy="565340"/>
          </a:xfrm>
          <a:prstGeom prst="rect">
            <a:avLst/>
          </a:prstGeom>
          <a:noFill/>
          <a:ln>
            <a:noFill/>
          </a:ln>
        </p:spPr>
      </p:pic>
      <p:pic>
        <p:nvPicPr>
          <p:cNvPr id="809" name="Google Shape;809;p50"/>
          <p:cNvPicPr preferRelativeResize="0"/>
          <p:nvPr/>
        </p:nvPicPr>
        <p:blipFill>
          <a:blip r:embed="rId8">
            <a:alphaModFix/>
          </a:blip>
          <a:stretch>
            <a:fillRect/>
          </a:stretch>
        </p:blipFill>
        <p:spPr>
          <a:xfrm>
            <a:off x="5756975" y="1377025"/>
            <a:ext cx="1294875" cy="454800"/>
          </a:xfrm>
          <a:prstGeom prst="rect">
            <a:avLst/>
          </a:prstGeom>
          <a:noFill/>
          <a:ln>
            <a:noFill/>
          </a:ln>
        </p:spPr>
      </p:pic>
      <p:pic>
        <p:nvPicPr>
          <p:cNvPr id="810" name="Google Shape;810;p50"/>
          <p:cNvPicPr preferRelativeResize="0"/>
          <p:nvPr/>
        </p:nvPicPr>
        <p:blipFill>
          <a:blip r:embed="rId5">
            <a:alphaModFix/>
          </a:blip>
          <a:stretch>
            <a:fillRect/>
          </a:stretch>
        </p:blipFill>
        <p:spPr>
          <a:xfrm>
            <a:off x="5250089" y="913400"/>
            <a:ext cx="549045" cy="565340"/>
          </a:xfrm>
          <a:prstGeom prst="rect">
            <a:avLst/>
          </a:prstGeom>
          <a:noFill/>
          <a:ln>
            <a:noFill/>
          </a:ln>
        </p:spPr>
      </p:pic>
      <p:pic>
        <p:nvPicPr>
          <p:cNvPr id="811" name="Google Shape;811;p50"/>
          <p:cNvPicPr preferRelativeResize="0"/>
          <p:nvPr/>
        </p:nvPicPr>
        <p:blipFill>
          <a:blip r:embed="rId6">
            <a:alphaModFix/>
          </a:blip>
          <a:stretch>
            <a:fillRect/>
          </a:stretch>
        </p:blipFill>
        <p:spPr>
          <a:xfrm>
            <a:off x="5250107" y="1377035"/>
            <a:ext cx="564087" cy="565340"/>
          </a:xfrm>
          <a:prstGeom prst="rect">
            <a:avLst/>
          </a:prstGeom>
          <a:noFill/>
          <a:ln>
            <a:noFill/>
          </a:ln>
        </p:spPr>
      </p:pic>
      <p:sp>
        <p:nvSpPr>
          <p:cNvPr id="812" name="Google Shape;812;p50"/>
          <p:cNvSpPr txBox="1"/>
          <p:nvPr/>
        </p:nvSpPr>
        <p:spPr>
          <a:xfrm>
            <a:off x="7129175" y="1377025"/>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pic>
        <p:nvPicPr>
          <p:cNvPr id="813" name="Google Shape;813;p50"/>
          <p:cNvPicPr preferRelativeResize="0"/>
          <p:nvPr/>
        </p:nvPicPr>
        <p:blipFill>
          <a:blip r:embed="rId9">
            <a:alphaModFix/>
          </a:blip>
          <a:stretch>
            <a:fillRect/>
          </a:stretch>
        </p:blipFill>
        <p:spPr>
          <a:xfrm>
            <a:off x="6937575" y="1831813"/>
            <a:ext cx="919120" cy="429975"/>
          </a:xfrm>
          <a:prstGeom prst="rect">
            <a:avLst/>
          </a:prstGeom>
          <a:noFill/>
          <a:ln>
            <a:noFill/>
          </a:ln>
        </p:spPr>
      </p:pic>
      <p:pic>
        <p:nvPicPr>
          <p:cNvPr id="814" name="Google Shape;814;p50"/>
          <p:cNvPicPr preferRelativeResize="0"/>
          <p:nvPr/>
        </p:nvPicPr>
        <p:blipFill>
          <a:blip r:embed="rId8">
            <a:alphaModFix/>
          </a:blip>
          <a:stretch>
            <a:fillRect/>
          </a:stretch>
        </p:blipFill>
        <p:spPr>
          <a:xfrm>
            <a:off x="5756975" y="1831825"/>
            <a:ext cx="1294875" cy="454800"/>
          </a:xfrm>
          <a:prstGeom prst="rect">
            <a:avLst/>
          </a:prstGeom>
          <a:noFill/>
          <a:ln>
            <a:noFill/>
          </a:ln>
        </p:spPr>
      </p:pic>
      <p:sp>
        <p:nvSpPr>
          <p:cNvPr id="815" name="Google Shape;815;p50"/>
          <p:cNvSpPr txBox="1"/>
          <p:nvPr/>
        </p:nvSpPr>
        <p:spPr>
          <a:xfrm>
            <a:off x="7129175" y="1831825"/>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pic>
        <p:nvPicPr>
          <p:cNvPr id="816" name="Google Shape;816;p50"/>
          <p:cNvPicPr preferRelativeResize="0"/>
          <p:nvPr/>
        </p:nvPicPr>
        <p:blipFill>
          <a:blip r:embed="rId4">
            <a:alphaModFix/>
          </a:blip>
          <a:stretch>
            <a:fillRect/>
          </a:stretch>
        </p:blipFill>
        <p:spPr>
          <a:xfrm>
            <a:off x="-37625" y="1726104"/>
            <a:ext cx="586650" cy="565340"/>
          </a:xfrm>
          <a:prstGeom prst="rect">
            <a:avLst/>
          </a:prstGeom>
          <a:noFill/>
          <a:ln>
            <a:noFill/>
          </a:ln>
        </p:spPr>
      </p:pic>
      <p:pic>
        <p:nvPicPr>
          <p:cNvPr id="817" name="Google Shape;817;p50"/>
          <p:cNvPicPr preferRelativeResize="0"/>
          <p:nvPr/>
        </p:nvPicPr>
        <p:blipFill>
          <a:blip r:embed="rId5">
            <a:alphaModFix/>
          </a:blip>
          <a:stretch>
            <a:fillRect/>
          </a:stretch>
        </p:blipFill>
        <p:spPr>
          <a:xfrm>
            <a:off x="549026" y="1692025"/>
            <a:ext cx="549045" cy="565340"/>
          </a:xfrm>
          <a:prstGeom prst="rect">
            <a:avLst/>
          </a:prstGeom>
          <a:noFill/>
          <a:ln>
            <a:noFill/>
          </a:ln>
        </p:spPr>
      </p:pic>
      <p:pic>
        <p:nvPicPr>
          <p:cNvPr id="818" name="Google Shape;818;p50"/>
          <p:cNvPicPr preferRelativeResize="0"/>
          <p:nvPr/>
        </p:nvPicPr>
        <p:blipFill>
          <a:blip r:embed="rId6">
            <a:alphaModFix/>
          </a:blip>
          <a:stretch>
            <a:fillRect/>
          </a:stretch>
        </p:blipFill>
        <p:spPr>
          <a:xfrm>
            <a:off x="1132482" y="1726110"/>
            <a:ext cx="564087" cy="565340"/>
          </a:xfrm>
          <a:prstGeom prst="rect">
            <a:avLst/>
          </a:prstGeom>
          <a:noFill/>
          <a:ln>
            <a:noFill/>
          </a:ln>
        </p:spPr>
      </p:pic>
      <p:pic>
        <p:nvPicPr>
          <p:cNvPr id="819" name="Google Shape;819;p50"/>
          <p:cNvPicPr preferRelativeResize="0"/>
          <p:nvPr/>
        </p:nvPicPr>
        <p:blipFill>
          <a:blip r:embed="rId7">
            <a:alphaModFix/>
          </a:blip>
          <a:stretch>
            <a:fillRect/>
          </a:stretch>
        </p:blipFill>
        <p:spPr>
          <a:xfrm>
            <a:off x="1608553" y="1726100"/>
            <a:ext cx="639299" cy="565340"/>
          </a:xfrm>
          <a:prstGeom prst="rect">
            <a:avLst/>
          </a:prstGeom>
          <a:noFill/>
          <a:ln>
            <a:noFill/>
          </a:ln>
        </p:spPr>
      </p:pic>
      <p:pic>
        <p:nvPicPr>
          <p:cNvPr id="820" name="Google Shape;820;p50"/>
          <p:cNvPicPr preferRelativeResize="0"/>
          <p:nvPr/>
        </p:nvPicPr>
        <p:blipFill>
          <a:blip r:embed="rId8">
            <a:alphaModFix/>
          </a:blip>
          <a:stretch>
            <a:fillRect/>
          </a:stretch>
        </p:blipFill>
        <p:spPr>
          <a:xfrm>
            <a:off x="-12" y="2291462"/>
            <a:ext cx="1294875" cy="454800"/>
          </a:xfrm>
          <a:prstGeom prst="rect">
            <a:avLst/>
          </a:prstGeom>
          <a:noFill/>
          <a:ln>
            <a:noFill/>
          </a:ln>
        </p:spPr>
      </p:pic>
      <p:pic>
        <p:nvPicPr>
          <p:cNvPr id="821" name="Google Shape;821;p50"/>
          <p:cNvPicPr preferRelativeResize="0"/>
          <p:nvPr/>
        </p:nvPicPr>
        <p:blipFill>
          <a:blip r:embed="rId4">
            <a:alphaModFix/>
          </a:blip>
          <a:stretch>
            <a:fillRect/>
          </a:stretch>
        </p:blipFill>
        <p:spPr>
          <a:xfrm>
            <a:off x="-37625" y="1726104"/>
            <a:ext cx="586650" cy="565340"/>
          </a:xfrm>
          <a:prstGeom prst="rect">
            <a:avLst/>
          </a:prstGeom>
          <a:noFill/>
          <a:ln>
            <a:noFill/>
          </a:ln>
        </p:spPr>
      </p:pic>
      <p:pic>
        <p:nvPicPr>
          <p:cNvPr id="822" name="Google Shape;822;p50"/>
          <p:cNvPicPr preferRelativeResize="0"/>
          <p:nvPr/>
        </p:nvPicPr>
        <p:blipFill>
          <a:blip r:embed="rId6">
            <a:alphaModFix/>
          </a:blip>
          <a:stretch>
            <a:fillRect/>
          </a:stretch>
        </p:blipFill>
        <p:spPr>
          <a:xfrm>
            <a:off x="1132495" y="1726110"/>
            <a:ext cx="564087" cy="565340"/>
          </a:xfrm>
          <a:prstGeom prst="rect">
            <a:avLst/>
          </a:prstGeom>
          <a:noFill/>
          <a:ln>
            <a:noFill/>
          </a:ln>
        </p:spPr>
      </p:pic>
      <p:pic>
        <p:nvPicPr>
          <p:cNvPr id="823" name="Google Shape;823;p50"/>
          <p:cNvPicPr preferRelativeResize="0"/>
          <p:nvPr/>
        </p:nvPicPr>
        <p:blipFill>
          <a:blip r:embed="rId7">
            <a:alphaModFix/>
          </a:blip>
          <a:stretch>
            <a:fillRect/>
          </a:stretch>
        </p:blipFill>
        <p:spPr>
          <a:xfrm>
            <a:off x="1608553" y="1726100"/>
            <a:ext cx="639299" cy="565340"/>
          </a:xfrm>
          <a:prstGeom prst="rect">
            <a:avLst/>
          </a:prstGeom>
          <a:noFill/>
          <a:ln>
            <a:noFill/>
          </a:ln>
        </p:spPr>
      </p:pic>
      <p:grpSp>
        <p:nvGrpSpPr>
          <p:cNvPr id="824" name="Google Shape;824;p50"/>
          <p:cNvGrpSpPr/>
          <p:nvPr/>
        </p:nvGrpSpPr>
        <p:grpSpPr>
          <a:xfrm>
            <a:off x="1392438" y="2303875"/>
            <a:ext cx="919120" cy="429975"/>
            <a:chOff x="1514150" y="2318488"/>
            <a:chExt cx="919120" cy="429975"/>
          </a:xfrm>
        </p:grpSpPr>
        <p:pic>
          <p:nvPicPr>
            <p:cNvPr id="825" name="Google Shape;825;p50"/>
            <p:cNvPicPr preferRelativeResize="0"/>
            <p:nvPr/>
          </p:nvPicPr>
          <p:blipFill>
            <a:blip r:embed="rId9">
              <a:alphaModFix/>
            </a:blip>
            <a:stretch>
              <a:fillRect/>
            </a:stretch>
          </p:blipFill>
          <p:spPr>
            <a:xfrm>
              <a:off x="1514150" y="2318488"/>
              <a:ext cx="919120" cy="429975"/>
            </a:xfrm>
            <a:prstGeom prst="rect">
              <a:avLst/>
            </a:prstGeom>
            <a:noFill/>
            <a:ln>
              <a:noFill/>
            </a:ln>
          </p:spPr>
        </p:pic>
        <p:sp>
          <p:nvSpPr>
            <p:cNvPr id="826" name="Google Shape;826;p50"/>
            <p:cNvSpPr txBox="1"/>
            <p:nvPr/>
          </p:nvSpPr>
          <p:spPr>
            <a:xfrm>
              <a:off x="1696575" y="2318500"/>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grpSp>
      <p:pic>
        <p:nvPicPr>
          <p:cNvPr id="827" name="Google Shape;827;p50"/>
          <p:cNvPicPr preferRelativeResize="0"/>
          <p:nvPr/>
        </p:nvPicPr>
        <p:blipFill>
          <a:blip r:embed="rId8">
            <a:alphaModFix/>
          </a:blip>
          <a:stretch>
            <a:fillRect/>
          </a:stretch>
        </p:blipFill>
        <p:spPr>
          <a:xfrm>
            <a:off x="0" y="2291462"/>
            <a:ext cx="1294875" cy="454800"/>
          </a:xfrm>
          <a:prstGeom prst="rect">
            <a:avLst/>
          </a:prstGeom>
          <a:noFill/>
          <a:ln>
            <a:noFill/>
          </a:ln>
        </p:spPr>
      </p:pic>
      <p:grpSp>
        <p:nvGrpSpPr>
          <p:cNvPr id="828" name="Google Shape;828;p50"/>
          <p:cNvGrpSpPr/>
          <p:nvPr/>
        </p:nvGrpSpPr>
        <p:grpSpPr>
          <a:xfrm>
            <a:off x="1392438" y="2303875"/>
            <a:ext cx="919120" cy="429975"/>
            <a:chOff x="1514150" y="2318488"/>
            <a:chExt cx="919120" cy="429975"/>
          </a:xfrm>
        </p:grpSpPr>
        <p:pic>
          <p:nvPicPr>
            <p:cNvPr id="829" name="Google Shape;829;p50"/>
            <p:cNvPicPr preferRelativeResize="0"/>
            <p:nvPr/>
          </p:nvPicPr>
          <p:blipFill>
            <a:blip r:embed="rId9">
              <a:alphaModFix/>
            </a:blip>
            <a:stretch>
              <a:fillRect/>
            </a:stretch>
          </p:blipFill>
          <p:spPr>
            <a:xfrm>
              <a:off x="1514150" y="2318488"/>
              <a:ext cx="919120" cy="429975"/>
            </a:xfrm>
            <a:prstGeom prst="rect">
              <a:avLst/>
            </a:prstGeom>
            <a:noFill/>
            <a:ln>
              <a:noFill/>
            </a:ln>
          </p:spPr>
        </p:pic>
        <p:sp>
          <p:nvSpPr>
            <p:cNvPr id="830" name="Google Shape;830;p50"/>
            <p:cNvSpPr txBox="1"/>
            <p:nvPr/>
          </p:nvSpPr>
          <p:spPr>
            <a:xfrm>
              <a:off x="1696575" y="2318500"/>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4"/>
        <p:cNvGrpSpPr/>
        <p:nvPr/>
      </p:nvGrpSpPr>
      <p:grpSpPr>
        <a:xfrm>
          <a:off x="0" y="0"/>
          <a:ext cx="0" cy="0"/>
          <a:chOff x="0" y="0"/>
          <a:chExt cx="0" cy="0"/>
        </a:xfrm>
      </p:grpSpPr>
      <p:sp>
        <p:nvSpPr>
          <p:cNvPr id="835" name="Google Shape;835;p51"/>
          <p:cNvSpPr txBox="1"/>
          <p:nvPr/>
        </p:nvSpPr>
        <p:spPr>
          <a:xfrm>
            <a:off x="4229100" y="888025"/>
            <a:ext cx="4747800" cy="51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u="sng">
                <a:solidFill>
                  <a:schemeClr val="hlink"/>
                </a:solidFill>
                <a:hlinkClick r:id="rId4"/>
              </a:rPr>
              <a:t>https://www.festisite.com/text-layout/valentine-heart/</a:t>
            </a:r>
            <a:r>
              <a:rPr lang="en" sz="1200">
                <a:solidFill>
                  <a:schemeClr val="dk1"/>
                </a:solidFill>
              </a:rPr>
              <a:t> </a:t>
            </a:r>
            <a:endParaRPr sz="1200">
              <a:solidFill>
                <a:schemeClr val="dk1"/>
              </a:solidFill>
            </a:endParaRPr>
          </a:p>
          <a:p>
            <a:pPr marL="0" lvl="0" indent="0" algn="l" rtl="0">
              <a:spcBef>
                <a:spcPts val="0"/>
              </a:spcBef>
              <a:spcAft>
                <a:spcPts val="0"/>
              </a:spcAft>
              <a:buNone/>
            </a:pPr>
            <a:r>
              <a:rPr lang="en" sz="1200"/>
              <a:t> </a:t>
            </a:r>
            <a:endParaRPr sz="1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9"/>
        <p:cNvGrpSpPr/>
        <p:nvPr/>
      </p:nvGrpSpPr>
      <p:grpSpPr>
        <a:xfrm>
          <a:off x="0" y="0"/>
          <a:ext cx="0" cy="0"/>
          <a:chOff x="0" y="0"/>
          <a:chExt cx="0" cy="0"/>
        </a:xfrm>
      </p:grpSpPr>
      <p:pic>
        <p:nvPicPr>
          <p:cNvPr id="170" name="Google Shape;170;p16"/>
          <p:cNvPicPr preferRelativeResize="0"/>
          <p:nvPr/>
        </p:nvPicPr>
        <p:blipFill>
          <a:blip r:embed="rId4">
            <a:alphaModFix/>
          </a:blip>
          <a:stretch>
            <a:fillRect/>
          </a:stretch>
        </p:blipFill>
        <p:spPr>
          <a:xfrm>
            <a:off x="4535350" y="5813054"/>
            <a:ext cx="776670" cy="836067"/>
          </a:xfrm>
          <a:prstGeom prst="rect">
            <a:avLst/>
          </a:prstGeom>
          <a:noFill/>
          <a:ln>
            <a:noFill/>
          </a:ln>
        </p:spPr>
      </p:pic>
      <p:pic>
        <p:nvPicPr>
          <p:cNvPr id="171" name="Google Shape;171;p16"/>
          <p:cNvPicPr preferRelativeResize="0"/>
          <p:nvPr/>
        </p:nvPicPr>
        <p:blipFill>
          <a:blip r:embed="rId5">
            <a:alphaModFix/>
          </a:blip>
          <a:stretch>
            <a:fillRect/>
          </a:stretch>
        </p:blipFill>
        <p:spPr>
          <a:xfrm>
            <a:off x="3668450" y="5883554"/>
            <a:ext cx="776670" cy="836067"/>
          </a:xfrm>
          <a:prstGeom prst="rect">
            <a:avLst/>
          </a:prstGeom>
          <a:noFill/>
          <a:ln>
            <a:noFill/>
          </a:ln>
        </p:spPr>
      </p:pic>
      <p:pic>
        <p:nvPicPr>
          <p:cNvPr id="172" name="Google Shape;172;p16"/>
          <p:cNvPicPr preferRelativeResize="0"/>
          <p:nvPr/>
        </p:nvPicPr>
        <p:blipFill>
          <a:blip r:embed="rId6">
            <a:alphaModFix/>
          </a:blip>
          <a:stretch>
            <a:fillRect/>
          </a:stretch>
        </p:blipFill>
        <p:spPr>
          <a:xfrm>
            <a:off x="8242812" y="5883554"/>
            <a:ext cx="776670" cy="836067"/>
          </a:xfrm>
          <a:prstGeom prst="rect">
            <a:avLst/>
          </a:prstGeom>
          <a:noFill/>
          <a:ln>
            <a:noFill/>
          </a:ln>
        </p:spPr>
      </p:pic>
      <p:pic>
        <p:nvPicPr>
          <p:cNvPr id="173" name="Google Shape;173;p16"/>
          <p:cNvPicPr preferRelativeResize="0"/>
          <p:nvPr/>
        </p:nvPicPr>
        <p:blipFill>
          <a:blip r:embed="rId7">
            <a:alphaModFix/>
          </a:blip>
          <a:stretch>
            <a:fillRect/>
          </a:stretch>
        </p:blipFill>
        <p:spPr>
          <a:xfrm>
            <a:off x="2681462" y="5837329"/>
            <a:ext cx="776670" cy="836067"/>
          </a:xfrm>
          <a:prstGeom prst="rect">
            <a:avLst/>
          </a:prstGeom>
          <a:noFill/>
          <a:ln>
            <a:noFill/>
          </a:ln>
        </p:spPr>
      </p:pic>
      <p:pic>
        <p:nvPicPr>
          <p:cNvPr id="174" name="Google Shape;174;p16"/>
          <p:cNvPicPr preferRelativeResize="0"/>
          <p:nvPr/>
        </p:nvPicPr>
        <p:blipFill>
          <a:blip r:embed="rId8">
            <a:alphaModFix/>
          </a:blip>
          <a:stretch>
            <a:fillRect/>
          </a:stretch>
        </p:blipFill>
        <p:spPr>
          <a:xfrm>
            <a:off x="6980062" y="5883554"/>
            <a:ext cx="776670" cy="836067"/>
          </a:xfrm>
          <a:prstGeom prst="rect">
            <a:avLst/>
          </a:prstGeom>
          <a:noFill/>
          <a:ln>
            <a:noFill/>
          </a:ln>
        </p:spPr>
      </p:pic>
      <p:pic>
        <p:nvPicPr>
          <p:cNvPr id="175" name="Google Shape;175;p16"/>
          <p:cNvPicPr preferRelativeResize="0"/>
          <p:nvPr/>
        </p:nvPicPr>
        <p:blipFill>
          <a:blip r:embed="rId9">
            <a:alphaModFix/>
          </a:blip>
          <a:stretch>
            <a:fillRect/>
          </a:stretch>
        </p:blipFill>
        <p:spPr>
          <a:xfrm>
            <a:off x="1904787" y="5813054"/>
            <a:ext cx="776670" cy="836067"/>
          </a:xfrm>
          <a:prstGeom prst="rect">
            <a:avLst/>
          </a:prstGeom>
          <a:noFill/>
          <a:ln>
            <a:noFill/>
          </a:ln>
        </p:spPr>
      </p:pic>
      <p:pic>
        <p:nvPicPr>
          <p:cNvPr id="176" name="Google Shape;176;p16"/>
          <p:cNvPicPr preferRelativeResize="0"/>
          <p:nvPr/>
        </p:nvPicPr>
        <p:blipFill>
          <a:blip r:embed="rId10">
            <a:alphaModFix/>
          </a:blip>
          <a:stretch>
            <a:fillRect/>
          </a:stretch>
        </p:blipFill>
        <p:spPr>
          <a:xfrm>
            <a:off x="6161362" y="5883554"/>
            <a:ext cx="776670" cy="836067"/>
          </a:xfrm>
          <a:prstGeom prst="rect">
            <a:avLst/>
          </a:prstGeom>
          <a:noFill/>
          <a:ln>
            <a:noFill/>
          </a:ln>
        </p:spPr>
      </p:pic>
      <p:pic>
        <p:nvPicPr>
          <p:cNvPr id="177" name="Google Shape;177;p16"/>
          <p:cNvPicPr preferRelativeResize="0"/>
          <p:nvPr/>
        </p:nvPicPr>
        <p:blipFill>
          <a:blip r:embed="rId11">
            <a:alphaModFix/>
          </a:blip>
          <a:stretch>
            <a:fillRect/>
          </a:stretch>
        </p:blipFill>
        <p:spPr>
          <a:xfrm>
            <a:off x="1053837" y="5813054"/>
            <a:ext cx="776670" cy="836067"/>
          </a:xfrm>
          <a:prstGeom prst="rect">
            <a:avLst/>
          </a:prstGeom>
          <a:noFill/>
          <a:ln>
            <a:noFill/>
          </a:ln>
        </p:spPr>
      </p:pic>
      <p:pic>
        <p:nvPicPr>
          <p:cNvPr id="178" name="Google Shape;178;p16"/>
          <p:cNvPicPr preferRelativeResize="0"/>
          <p:nvPr/>
        </p:nvPicPr>
        <p:blipFill>
          <a:blip r:embed="rId12">
            <a:alphaModFix/>
          </a:blip>
          <a:stretch>
            <a:fillRect/>
          </a:stretch>
        </p:blipFill>
        <p:spPr>
          <a:xfrm>
            <a:off x="5342650" y="5837329"/>
            <a:ext cx="776670" cy="836067"/>
          </a:xfrm>
          <a:prstGeom prst="rect">
            <a:avLst/>
          </a:prstGeom>
          <a:noFill/>
          <a:ln>
            <a:noFill/>
          </a:ln>
        </p:spPr>
      </p:pic>
      <p:pic>
        <p:nvPicPr>
          <p:cNvPr id="179" name="Google Shape;179;p16"/>
          <p:cNvPicPr preferRelativeResize="0"/>
          <p:nvPr/>
        </p:nvPicPr>
        <p:blipFill>
          <a:blip r:embed="rId13">
            <a:alphaModFix/>
          </a:blip>
          <a:stretch>
            <a:fillRect/>
          </a:stretch>
        </p:blipFill>
        <p:spPr>
          <a:xfrm>
            <a:off x="141112" y="5813054"/>
            <a:ext cx="776670" cy="836067"/>
          </a:xfrm>
          <a:prstGeom prst="rect">
            <a:avLst/>
          </a:prstGeom>
          <a:noFill/>
          <a:ln>
            <a:noFill/>
          </a:ln>
        </p:spPr>
      </p:pic>
      <p:pic>
        <p:nvPicPr>
          <p:cNvPr id="180" name="Google Shape;180;p16"/>
          <p:cNvPicPr preferRelativeResize="0"/>
          <p:nvPr/>
        </p:nvPicPr>
        <p:blipFill>
          <a:blip r:embed="rId4">
            <a:alphaModFix/>
          </a:blip>
          <a:stretch>
            <a:fillRect/>
          </a:stretch>
        </p:blipFill>
        <p:spPr>
          <a:xfrm>
            <a:off x="4527062" y="5802079"/>
            <a:ext cx="776670" cy="836067"/>
          </a:xfrm>
          <a:prstGeom prst="rect">
            <a:avLst/>
          </a:prstGeom>
          <a:noFill/>
          <a:ln>
            <a:noFill/>
          </a:ln>
        </p:spPr>
      </p:pic>
      <p:pic>
        <p:nvPicPr>
          <p:cNvPr id="181" name="Google Shape;181;p16"/>
          <p:cNvPicPr preferRelativeResize="0"/>
          <p:nvPr/>
        </p:nvPicPr>
        <p:blipFill>
          <a:blip r:embed="rId5">
            <a:alphaModFix/>
          </a:blip>
          <a:stretch>
            <a:fillRect/>
          </a:stretch>
        </p:blipFill>
        <p:spPr>
          <a:xfrm>
            <a:off x="3660162" y="5872579"/>
            <a:ext cx="776670" cy="836067"/>
          </a:xfrm>
          <a:prstGeom prst="rect">
            <a:avLst/>
          </a:prstGeom>
          <a:noFill/>
          <a:ln>
            <a:noFill/>
          </a:ln>
        </p:spPr>
      </p:pic>
      <p:pic>
        <p:nvPicPr>
          <p:cNvPr id="182" name="Google Shape;182;p16"/>
          <p:cNvPicPr preferRelativeResize="0"/>
          <p:nvPr/>
        </p:nvPicPr>
        <p:blipFill>
          <a:blip r:embed="rId6">
            <a:alphaModFix/>
          </a:blip>
          <a:stretch>
            <a:fillRect/>
          </a:stretch>
        </p:blipFill>
        <p:spPr>
          <a:xfrm>
            <a:off x="8234525" y="5872579"/>
            <a:ext cx="776670" cy="836067"/>
          </a:xfrm>
          <a:prstGeom prst="rect">
            <a:avLst/>
          </a:prstGeom>
          <a:noFill/>
          <a:ln>
            <a:noFill/>
          </a:ln>
        </p:spPr>
      </p:pic>
      <p:pic>
        <p:nvPicPr>
          <p:cNvPr id="183" name="Google Shape;183;p16"/>
          <p:cNvPicPr preferRelativeResize="0"/>
          <p:nvPr/>
        </p:nvPicPr>
        <p:blipFill>
          <a:blip r:embed="rId7">
            <a:alphaModFix/>
          </a:blip>
          <a:stretch>
            <a:fillRect/>
          </a:stretch>
        </p:blipFill>
        <p:spPr>
          <a:xfrm>
            <a:off x="2673175" y="5826354"/>
            <a:ext cx="776670" cy="836067"/>
          </a:xfrm>
          <a:prstGeom prst="rect">
            <a:avLst/>
          </a:prstGeom>
          <a:noFill/>
          <a:ln>
            <a:noFill/>
          </a:ln>
        </p:spPr>
      </p:pic>
      <p:pic>
        <p:nvPicPr>
          <p:cNvPr id="184" name="Google Shape;184;p16"/>
          <p:cNvPicPr preferRelativeResize="0"/>
          <p:nvPr/>
        </p:nvPicPr>
        <p:blipFill>
          <a:blip r:embed="rId8">
            <a:alphaModFix/>
          </a:blip>
          <a:stretch>
            <a:fillRect/>
          </a:stretch>
        </p:blipFill>
        <p:spPr>
          <a:xfrm>
            <a:off x="6971775" y="5872579"/>
            <a:ext cx="776670" cy="836067"/>
          </a:xfrm>
          <a:prstGeom prst="rect">
            <a:avLst/>
          </a:prstGeom>
          <a:noFill/>
          <a:ln>
            <a:noFill/>
          </a:ln>
        </p:spPr>
      </p:pic>
      <p:pic>
        <p:nvPicPr>
          <p:cNvPr id="185" name="Google Shape;185;p16"/>
          <p:cNvPicPr preferRelativeResize="0"/>
          <p:nvPr/>
        </p:nvPicPr>
        <p:blipFill>
          <a:blip r:embed="rId9">
            <a:alphaModFix/>
          </a:blip>
          <a:stretch>
            <a:fillRect/>
          </a:stretch>
        </p:blipFill>
        <p:spPr>
          <a:xfrm>
            <a:off x="1896500" y="5802079"/>
            <a:ext cx="776670" cy="836067"/>
          </a:xfrm>
          <a:prstGeom prst="rect">
            <a:avLst/>
          </a:prstGeom>
          <a:noFill/>
          <a:ln>
            <a:noFill/>
          </a:ln>
        </p:spPr>
      </p:pic>
      <p:pic>
        <p:nvPicPr>
          <p:cNvPr id="186" name="Google Shape;186;p16"/>
          <p:cNvPicPr preferRelativeResize="0"/>
          <p:nvPr/>
        </p:nvPicPr>
        <p:blipFill>
          <a:blip r:embed="rId10">
            <a:alphaModFix/>
          </a:blip>
          <a:stretch>
            <a:fillRect/>
          </a:stretch>
        </p:blipFill>
        <p:spPr>
          <a:xfrm>
            <a:off x="6153075" y="5872579"/>
            <a:ext cx="776670" cy="836067"/>
          </a:xfrm>
          <a:prstGeom prst="rect">
            <a:avLst/>
          </a:prstGeom>
          <a:noFill/>
          <a:ln>
            <a:noFill/>
          </a:ln>
        </p:spPr>
      </p:pic>
      <p:pic>
        <p:nvPicPr>
          <p:cNvPr id="187" name="Google Shape;187;p16"/>
          <p:cNvPicPr preferRelativeResize="0"/>
          <p:nvPr/>
        </p:nvPicPr>
        <p:blipFill>
          <a:blip r:embed="rId11">
            <a:alphaModFix/>
          </a:blip>
          <a:stretch>
            <a:fillRect/>
          </a:stretch>
        </p:blipFill>
        <p:spPr>
          <a:xfrm>
            <a:off x="1045550" y="5802079"/>
            <a:ext cx="776670" cy="836067"/>
          </a:xfrm>
          <a:prstGeom prst="rect">
            <a:avLst/>
          </a:prstGeom>
          <a:noFill/>
          <a:ln>
            <a:noFill/>
          </a:ln>
        </p:spPr>
      </p:pic>
      <p:pic>
        <p:nvPicPr>
          <p:cNvPr id="188" name="Google Shape;188;p16"/>
          <p:cNvPicPr preferRelativeResize="0"/>
          <p:nvPr/>
        </p:nvPicPr>
        <p:blipFill>
          <a:blip r:embed="rId12">
            <a:alphaModFix/>
          </a:blip>
          <a:stretch>
            <a:fillRect/>
          </a:stretch>
        </p:blipFill>
        <p:spPr>
          <a:xfrm>
            <a:off x="5334362" y="5826354"/>
            <a:ext cx="776670" cy="836067"/>
          </a:xfrm>
          <a:prstGeom prst="rect">
            <a:avLst/>
          </a:prstGeom>
          <a:noFill/>
          <a:ln>
            <a:noFill/>
          </a:ln>
        </p:spPr>
      </p:pic>
      <p:pic>
        <p:nvPicPr>
          <p:cNvPr id="189" name="Google Shape;189;p16"/>
          <p:cNvPicPr preferRelativeResize="0"/>
          <p:nvPr/>
        </p:nvPicPr>
        <p:blipFill>
          <a:blip r:embed="rId13">
            <a:alphaModFix/>
          </a:blip>
          <a:stretch>
            <a:fillRect/>
          </a:stretch>
        </p:blipFill>
        <p:spPr>
          <a:xfrm>
            <a:off x="132825" y="5802079"/>
            <a:ext cx="776670" cy="836067"/>
          </a:xfrm>
          <a:prstGeom prst="rect">
            <a:avLst/>
          </a:prstGeom>
          <a:noFill/>
          <a:ln>
            <a:noFill/>
          </a:ln>
        </p:spPr>
      </p:pic>
      <p:pic>
        <p:nvPicPr>
          <p:cNvPr id="190" name="Google Shape;190;p16"/>
          <p:cNvPicPr preferRelativeResize="0"/>
          <p:nvPr/>
        </p:nvPicPr>
        <p:blipFill>
          <a:blip r:embed="rId4">
            <a:alphaModFix/>
          </a:blip>
          <a:stretch>
            <a:fillRect/>
          </a:stretch>
        </p:blipFill>
        <p:spPr>
          <a:xfrm>
            <a:off x="4527050" y="5802079"/>
            <a:ext cx="776670" cy="836067"/>
          </a:xfrm>
          <a:prstGeom prst="rect">
            <a:avLst/>
          </a:prstGeom>
          <a:noFill/>
          <a:ln>
            <a:noFill/>
          </a:ln>
        </p:spPr>
      </p:pic>
      <p:pic>
        <p:nvPicPr>
          <p:cNvPr id="191" name="Google Shape;191;p16"/>
          <p:cNvPicPr preferRelativeResize="0"/>
          <p:nvPr/>
        </p:nvPicPr>
        <p:blipFill>
          <a:blip r:embed="rId5">
            <a:alphaModFix/>
          </a:blip>
          <a:stretch>
            <a:fillRect/>
          </a:stretch>
        </p:blipFill>
        <p:spPr>
          <a:xfrm>
            <a:off x="3660150" y="5872579"/>
            <a:ext cx="776670" cy="836067"/>
          </a:xfrm>
          <a:prstGeom prst="rect">
            <a:avLst/>
          </a:prstGeom>
          <a:noFill/>
          <a:ln>
            <a:noFill/>
          </a:ln>
        </p:spPr>
      </p:pic>
      <p:pic>
        <p:nvPicPr>
          <p:cNvPr id="192" name="Google Shape;192;p16"/>
          <p:cNvPicPr preferRelativeResize="0"/>
          <p:nvPr/>
        </p:nvPicPr>
        <p:blipFill>
          <a:blip r:embed="rId6">
            <a:alphaModFix/>
          </a:blip>
          <a:stretch>
            <a:fillRect/>
          </a:stretch>
        </p:blipFill>
        <p:spPr>
          <a:xfrm>
            <a:off x="8234512" y="5872579"/>
            <a:ext cx="776670" cy="836067"/>
          </a:xfrm>
          <a:prstGeom prst="rect">
            <a:avLst/>
          </a:prstGeom>
          <a:noFill/>
          <a:ln>
            <a:noFill/>
          </a:ln>
        </p:spPr>
      </p:pic>
      <p:pic>
        <p:nvPicPr>
          <p:cNvPr id="193" name="Google Shape;193;p16"/>
          <p:cNvPicPr preferRelativeResize="0"/>
          <p:nvPr/>
        </p:nvPicPr>
        <p:blipFill>
          <a:blip r:embed="rId7">
            <a:alphaModFix/>
          </a:blip>
          <a:stretch>
            <a:fillRect/>
          </a:stretch>
        </p:blipFill>
        <p:spPr>
          <a:xfrm>
            <a:off x="2673162" y="5826354"/>
            <a:ext cx="776670" cy="836067"/>
          </a:xfrm>
          <a:prstGeom prst="rect">
            <a:avLst/>
          </a:prstGeom>
          <a:noFill/>
          <a:ln>
            <a:noFill/>
          </a:ln>
        </p:spPr>
      </p:pic>
      <p:pic>
        <p:nvPicPr>
          <p:cNvPr id="194" name="Google Shape;194;p16"/>
          <p:cNvPicPr preferRelativeResize="0"/>
          <p:nvPr/>
        </p:nvPicPr>
        <p:blipFill>
          <a:blip r:embed="rId8">
            <a:alphaModFix/>
          </a:blip>
          <a:stretch>
            <a:fillRect/>
          </a:stretch>
        </p:blipFill>
        <p:spPr>
          <a:xfrm>
            <a:off x="6971762" y="5872579"/>
            <a:ext cx="776670" cy="836067"/>
          </a:xfrm>
          <a:prstGeom prst="rect">
            <a:avLst/>
          </a:prstGeom>
          <a:noFill/>
          <a:ln>
            <a:noFill/>
          </a:ln>
        </p:spPr>
      </p:pic>
      <p:pic>
        <p:nvPicPr>
          <p:cNvPr id="195" name="Google Shape;195;p16"/>
          <p:cNvPicPr preferRelativeResize="0"/>
          <p:nvPr/>
        </p:nvPicPr>
        <p:blipFill>
          <a:blip r:embed="rId9">
            <a:alphaModFix/>
          </a:blip>
          <a:stretch>
            <a:fillRect/>
          </a:stretch>
        </p:blipFill>
        <p:spPr>
          <a:xfrm>
            <a:off x="1896487" y="5802079"/>
            <a:ext cx="776670" cy="836067"/>
          </a:xfrm>
          <a:prstGeom prst="rect">
            <a:avLst/>
          </a:prstGeom>
          <a:noFill/>
          <a:ln>
            <a:noFill/>
          </a:ln>
        </p:spPr>
      </p:pic>
      <p:pic>
        <p:nvPicPr>
          <p:cNvPr id="196" name="Google Shape;196;p16"/>
          <p:cNvPicPr preferRelativeResize="0"/>
          <p:nvPr/>
        </p:nvPicPr>
        <p:blipFill>
          <a:blip r:embed="rId10">
            <a:alphaModFix/>
          </a:blip>
          <a:stretch>
            <a:fillRect/>
          </a:stretch>
        </p:blipFill>
        <p:spPr>
          <a:xfrm>
            <a:off x="6153062" y="5872579"/>
            <a:ext cx="776670" cy="836067"/>
          </a:xfrm>
          <a:prstGeom prst="rect">
            <a:avLst/>
          </a:prstGeom>
          <a:noFill/>
          <a:ln>
            <a:noFill/>
          </a:ln>
        </p:spPr>
      </p:pic>
      <p:pic>
        <p:nvPicPr>
          <p:cNvPr id="197" name="Google Shape;197;p16"/>
          <p:cNvPicPr preferRelativeResize="0"/>
          <p:nvPr/>
        </p:nvPicPr>
        <p:blipFill>
          <a:blip r:embed="rId11">
            <a:alphaModFix/>
          </a:blip>
          <a:stretch>
            <a:fillRect/>
          </a:stretch>
        </p:blipFill>
        <p:spPr>
          <a:xfrm>
            <a:off x="1045537" y="5802079"/>
            <a:ext cx="776670" cy="836067"/>
          </a:xfrm>
          <a:prstGeom prst="rect">
            <a:avLst/>
          </a:prstGeom>
          <a:noFill/>
          <a:ln>
            <a:noFill/>
          </a:ln>
        </p:spPr>
      </p:pic>
      <p:pic>
        <p:nvPicPr>
          <p:cNvPr id="198" name="Google Shape;198;p16"/>
          <p:cNvPicPr preferRelativeResize="0"/>
          <p:nvPr/>
        </p:nvPicPr>
        <p:blipFill>
          <a:blip r:embed="rId12">
            <a:alphaModFix/>
          </a:blip>
          <a:stretch>
            <a:fillRect/>
          </a:stretch>
        </p:blipFill>
        <p:spPr>
          <a:xfrm>
            <a:off x="5334350" y="5826354"/>
            <a:ext cx="776670" cy="836067"/>
          </a:xfrm>
          <a:prstGeom prst="rect">
            <a:avLst/>
          </a:prstGeom>
          <a:noFill/>
          <a:ln>
            <a:noFill/>
          </a:ln>
        </p:spPr>
      </p:pic>
      <p:pic>
        <p:nvPicPr>
          <p:cNvPr id="199" name="Google Shape;199;p16"/>
          <p:cNvPicPr preferRelativeResize="0"/>
          <p:nvPr/>
        </p:nvPicPr>
        <p:blipFill>
          <a:blip r:embed="rId13">
            <a:alphaModFix/>
          </a:blip>
          <a:stretch>
            <a:fillRect/>
          </a:stretch>
        </p:blipFill>
        <p:spPr>
          <a:xfrm>
            <a:off x="132812" y="5802079"/>
            <a:ext cx="776670" cy="836067"/>
          </a:xfrm>
          <a:prstGeom prst="rect">
            <a:avLst/>
          </a:prstGeom>
          <a:noFill/>
          <a:ln>
            <a:noFill/>
          </a:ln>
        </p:spPr>
      </p:pic>
      <p:pic>
        <p:nvPicPr>
          <p:cNvPr id="200" name="Google Shape;200;p16"/>
          <p:cNvPicPr preferRelativeResize="0"/>
          <p:nvPr/>
        </p:nvPicPr>
        <p:blipFill>
          <a:blip r:embed="rId4">
            <a:alphaModFix/>
          </a:blip>
          <a:stretch>
            <a:fillRect/>
          </a:stretch>
        </p:blipFill>
        <p:spPr>
          <a:xfrm>
            <a:off x="4527050" y="5802079"/>
            <a:ext cx="776670" cy="836067"/>
          </a:xfrm>
          <a:prstGeom prst="rect">
            <a:avLst/>
          </a:prstGeom>
          <a:noFill/>
          <a:ln>
            <a:noFill/>
          </a:ln>
        </p:spPr>
      </p:pic>
      <p:pic>
        <p:nvPicPr>
          <p:cNvPr id="201" name="Google Shape;201;p16"/>
          <p:cNvPicPr preferRelativeResize="0"/>
          <p:nvPr/>
        </p:nvPicPr>
        <p:blipFill>
          <a:blip r:embed="rId5">
            <a:alphaModFix/>
          </a:blip>
          <a:stretch>
            <a:fillRect/>
          </a:stretch>
        </p:blipFill>
        <p:spPr>
          <a:xfrm>
            <a:off x="3660150" y="5872579"/>
            <a:ext cx="776670" cy="836067"/>
          </a:xfrm>
          <a:prstGeom prst="rect">
            <a:avLst/>
          </a:prstGeom>
          <a:noFill/>
          <a:ln>
            <a:noFill/>
          </a:ln>
        </p:spPr>
      </p:pic>
      <p:pic>
        <p:nvPicPr>
          <p:cNvPr id="202" name="Google Shape;202;p16"/>
          <p:cNvPicPr preferRelativeResize="0"/>
          <p:nvPr/>
        </p:nvPicPr>
        <p:blipFill>
          <a:blip r:embed="rId6">
            <a:alphaModFix/>
          </a:blip>
          <a:stretch>
            <a:fillRect/>
          </a:stretch>
        </p:blipFill>
        <p:spPr>
          <a:xfrm>
            <a:off x="8234512" y="5872579"/>
            <a:ext cx="776670" cy="836067"/>
          </a:xfrm>
          <a:prstGeom prst="rect">
            <a:avLst/>
          </a:prstGeom>
          <a:noFill/>
          <a:ln>
            <a:noFill/>
          </a:ln>
        </p:spPr>
      </p:pic>
      <p:pic>
        <p:nvPicPr>
          <p:cNvPr id="203" name="Google Shape;203;p16"/>
          <p:cNvPicPr preferRelativeResize="0"/>
          <p:nvPr/>
        </p:nvPicPr>
        <p:blipFill>
          <a:blip r:embed="rId7">
            <a:alphaModFix/>
          </a:blip>
          <a:stretch>
            <a:fillRect/>
          </a:stretch>
        </p:blipFill>
        <p:spPr>
          <a:xfrm>
            <a:off x="2673162" y="5826354"/>
            <a:ext cx="776670" cy="836067"/>
          </a:xfrm>
          <a:prstGeom prst="rect">
            <a:avLst/>
          </a:prstGeom>
          <a:noFill/>
          <a:ln>
            <a:noFill/>
          </a:ln>
        </p:spPr>
      </p:pic>
      <p:pic>
        <p:nvPicPr>
          <p:cNvPr id="204" name="Google Shape;204;p16"/>
          <p:cNvPicPr preferRelativeResize="0"/>
          <p:nvPr/>
        </p:nvPicPr>
        <p:blipFill>
          <a:blip r:embed="rId8">
            <a:alphaModFix/>
          </a:blip>
          <a:stretch>
            <a:fillRect/>
          </a:stretch>
        </p:blipFill>
        <p:spPr>
          <a:xfrm>
            <a:off x="6971762" y="5872579"/>
            <a:ext cx="776670" cy="836067"/>
          </a:xfrm>
          <a:prstGeom prst="rect">
            <a:avLst/>
          </a:prstGeom>
          <a:noFill/>
          <a:ln>
            <a:noFill/>
          </a:ln>
        </p:spPr>
      </p:pic>
      <p:pic>
        <p:nvPicPr>
          <p:cNvPr id="205" name="Google Shape;205;p16"/>
          <p:cNvPicPr preferRelativeResize="0"/>
          <p:nvPr/>
        </p:nvPicPr>
        <p:blipFill>
          <a:blip r:embed="rId9">
            <a:alphaModFix/>
          </a:blip>
          <a:stretch>
            <a:fillRect/>
          </a:stretch>
        </p:blipFill>
        <p:spPr>
          <a:xfrm>
            <a:off x="1896487" y="5802079"/>
            <a:ext cx="776670" cy="836067"/>
          </a:xfrm>
          <a:prstGeom prst="rect">
            <a:avLst/>
          </a:prstGeom>
          <a:noFill/>
          <a:ln>
            <a:noFill/>
          </a:ln>
        </p:spPr>
      </p:pic>
      <p:pic>
        <p:nvPicPr>
          <p:cNvPr id="206" name="Google Shape;206;p16"/>
          <p:cNvPicPr preferRelativeResize="0"/>
          <p:nvPr/>
        </p:nvPicPr>
        <p:blipFill>
          <a:blip r:embed="rId10">
            <a:alphaModFix/>
          </a:blip>
          <a:stretch>
            <a:fillRect/>
          </a:stretch>
        </p:blipFill>
        <p:spPr>
          <a:xfrm>
            <a:off x="6153062" y="5872579"/>
            <a:ext cx="776670" cy="836067"/>
          </a:xfrm>
          <a:prstGeom prst="rect">
            <a:avLst/>
          </a:prstGeom>
          <a:noFill/>
          <a:ln>
            <a:noFill/>
          </a:ln>
        </p:spPr>
      </p:pic>
      <p:pic>
        <p:nvPicPr>
          <p:cNvPr id="207" name="Google Shape;207;p16"/>
          <p:cNvPicPr preferRelativeResize="0"/>
          <p:nvPr/>
        </p:nvPicPr>
        <p:blipFill>
          <a:blip r:embed="rId11">
            <a:alphaModFix/>
          </a:blip>
          <a:stretch>
            <a:fillRect/>
          </a:stretch>
        </p:blipFill>
        <p:spPr>
          <a:xfrm>
            <a:off x="1045537" y="5802079"/>
            <a:ext cx="776670" cy="836067"/>
          </a:xfrm>
          <a:prstGeom prst="rect">
            <a:avLst/>
          </a:prstGeom>
          <a:noFill/>
          <a:ln>
            <a:noFill/>
          </a:ln>
        </p:spPr>
      </p:pic>
      <p:pic>
        <p:nvPicPr>
          <p:cNvPr id="208" name="Google Shape;208;p16"/>
          <p:cNvPicPr preferRelativeResize="0"/>
          <p:nvPr/>
        </p:nvPicPr>
        <p:blipFill>
          <a:blip r:embed="rId12">
            <a:alphaModFix/>
          </a:blip>
          <a:stretch>
            <a:fillRect/>
          </a:stretch>
        </p:blipFill>
        <p:spPr>
          <a:xfrm>
            <a:off x="5334350" y="5826354"/>
            <a:ext cx="776670" cy="836067"/>
          </a:xfrm>
          <a:prstGeom prst="rect">
            <a:avLst/>
          </a:prstGeom>
          <a:noFill/>
          <a:ln>
            <a:noFill/>
          </a:ln>
        </p:spPr>
      </p:pic>
      <p:pic>
        <p:nvPicPr>
          <p:cNvPr id="209" name="Google Shape;209;p16"/>
          <p:cNvPicPr preferRelativeResize="0"/>
          <p:nvPr/>
        </p:nvPicPr>
        <p:blipFill>
          <a:blip r:embed="rId13">
            <a:alphaModFix/>
          </a:blip>
          <a:stretch>
            <a:fillRect/>
          </a:stretch>
        </p:blipFill>
        <p:spPr>
          <a:xfrm>
            <a:off x="132812" y="5802079"/>
            <a:ext cx="776670" cy="836067"/>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9"/>
        <p:cNvGrpSpPr/>
        <p:nvPr/>
      </p:nvGrpSpPr>
      <p:grpSpPr>
        <a:xfrm>
          <a:off x="0" y="0"/>
          <a:ext cx="0" cy="0"/>
          <a:chOff x="0" y="0"/>
          <a:chExt cx="0" cy="0"/>
        </a:xfrm>
      </p:grpSpPr>
      <p:sp>
        <p:nvSpPr>
          <p:cNvPr id="840" name="Google Shape;840;p52"/>
          <p:cNvSpPr txBox="1"/>
          <p:nvPr/>
        </p:nvSpPr>
        <p:spPr>
          <a:xfrm>
            <a:off x="4229100" y="861650"/>
            <a:ext cx="4686300" cy="571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u="sng">
                <a:solidFill>
                  <a:schemeClr val="hlink"/>
                </a:solidFill>
                <a:hlinkClick r:id="rId4"/>
              </a:rPr>
              <a:t>http://www.readwritethink.org/files/resources/interactives/acrostic/</a:t>
            </a:r>
            <a:r>
              <a:rPr lang="en" sz="1200">
                <a:solidFill>
                  <a:schemeClr val="dk1"/>
                </a:solidFill>
              </a:rPr>
              <a:t> </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3"/>
        <p:cNvGrpSpPr/>
        <p:nvPr/>
      </p:nvGrpSpPr>
      <p:grpSpPr>
        <a:xfrm>
          <a:off x="0" y="0"/>
          <a:ext cx="0" cy="0"/>
          <a:chOff x="0" y="0"/>
          <a:chExt cx="0" cy="0"/>
        </a:xfrm>
      </p:grpSpPr>
      <p:pic>
        <p:nvPicPr>
          <p:cNvPr id="214" name="Google Shape;214;p17"/>
          <p:cNvPicPr preferRelativeResize="0"/>
          <p:nvPr/>
        </p:nvPicPr>
        <p:blipFill>
          <a:blip r:embed="rId4">
            <a:alphaModFix/>
          </a:blip>
          <a:stretch>
            <a:fillRect/>
          </a:stretch>
        </p:blipFill>
        <p:spPr>
          <a:xfrm>
            <a:off x="4535350" y="5813054"/>
            <a:ext cx="776670" cy="836067"/>
          </a:xfrm>
          <a:prstGeom prst="rect">
            <a:avLst/>
          </a:prstGeom>
          <a:noFill/>
          <a:ln>
            <a:noFill/>
          </a:ln>
        </p:spPr>
      </p:pic>
      <p:pic>
        <p:nvPicPr>
          <p:cNvPr id="215" name="Google Shape;215;p17"/>
          <p:cNvPicPr preferRelativeResize="0"/>
          <p:nvPr/>
        </p:nvPicPr>
        <p:blipFill>
          <a:blip r:embed="rId5">
            <a:alphaModFix/>
          </a:blip>
          <a:stretch>
            <a:fillRect/>
          </a:stretch>
        </p:blipFill>
        <p:spPr>
          <a:xfrm>
            <a:off x="3668450" y="5883554"/>
            <a:ext cx="776670" cy="836067"/>
          </a:xfrm>
          <a:prstGeom prst="rect">
            <a:avLst/>
          </a:prstGeom>
          <a:noFill/>
          <a:ln>
            <a:noFill/>
          </a:ln>
        </p:spPr>
      </p:pic>
      <p:pic>
        <p:nvPicPr>
          <p:cNvPr id="216" name="Google Shape;216;p17"/>
          <p:cNvPicPr preferRelativeResize="0"/>
          <p:nvPr/>
        </p:nvPicPr>
        <p:blipFill>
          <a:blip r:embed="rId6">
            <a:alphaModFix/>
          </a:blip>
          <a:stretch>
            <a:fillRect/>
          </a:stretch>
        </p:blipFill>
        <p:spPr>
          <a:xfrm>
            <a:off x="8242812" y="5883554"/>
            <a:ext cx="776670" cy="836067"/>
          </a:xfrm>
          <a:prstGeom prst="rect">
            <a:avLst/>
          </a:prstGeom>
          <a:noFill/>
          <a:ln>
            <a:noFill/>
          </a:ln>
        </p:spPr>
      </p:pic>
      <p:pic>
        <p:nvPicPr>
          <p:cNvPr id="217" name="Google Shape;217;p17"/>
          <p:cNvPicPr preferRelativeResize="0"/>
          <p:nvPr/>
        </p:nvPicPr>
        <p:blipFill>
          <a:blip r:embed="rId7">
            <a:alphaModFix/>
          </a:blip>
          <a:stretch>
            <a:fillRect/>
          </a:stretch>
        </p:blipFill>
        <p:spPr>
          <a:xfrm>
            <a:off x="2681462" y="5837329"/>
            <a:ext cx="776670" cy="836067"/>
          </a:xfrm>
          <a:prstGeom prst="rect">
            <a:avLst/>
          </a:prstGeom>
          <a:noFill/>
          <a:ln>
            <a:noFill/>
          </a:ln>
        </p:spPr>
      </p:pic>
      <p:pic>
        <p:nvPicPr>
          <p:cNvPr id="218" name="Google Shape;218;p17"/>
          <p:cNvPicPr preferRelativeResize="0"/>
          <p:nvPr/>
        </p:nvPicPr>
        <p:blipFill>
          <a:blip r:embed="rId8">
            <a:alphaModFix/>
          </a:blip>
          <a:stretch>
            <a:fillRect/>
          </a:stretch>
        </p:blipFill>
        <p:spPr>
          <a:xfrm>
            <a:off x="6980062" y="5883554"/>
            <a:ext cx="776670" cy="836067"/>
          </a:xfrm>
          <a:prstGeom prst="rect">
            <a:avLst/>
          </a:prstGeom>
          <a:noFill/>
          <a:ln>
            <a:noFill/>
          </a:ln>
        </p:spPr>
      </p:pic>
      <p:pic>
        <p:nvPicPr>
          <p:cNvPr id="219" name="Google Shape;219;p17"/>
          <p:cNvPicPr preferRelativeResize="0"/>
          <p:nvPr/>
        </p:nvPicPr>
        <p:blipFill>
          <a:blip r:embed="rId9">
            <a:alphaModFix/>
          </a:blip>
          <a:stretch>
            <a:fillRect/>
          </a:stretch>
        </p:blipFill>
        <p:spPr>
          <a:xfrm>
            <a:off x="1904787" y="5813054"/>
            <a:ext cx="776670" cy="836067"/>
          </a:xfrm>
          <a:prstGeom prst="rect">
            <a:avLst/>
          </a:prstGeom>
          <a:noFill/>
          <a:ln>
            <a:noFill/>
          </a:ln>
        </p:spPr>
      </p:pic>
      <p:pic>
        <p:nvPicPr>
          <p:cNvPr id="220" name="Google Shape;220;p17"/>
          <p:cNvPicPr preferRelativeResize="0"/>
          <p:nvPr/>
        </p:nvPicPr>
        <p:blipFill>
          <a:blip r:embed="rId10">
            <a:alphaModFix/>
          </a:blip>
          <a:stretch>
            <a:fillRect/>
          </a:stretch>
        </p:blipFill>
        <p:spPr>
          <a:xfrm>
            <a:off x="6161362" y="5883554"/>
            <a:ext cx="776670" cy="836067"/>
          </a:xfrm>
          <a:prstGeom prst="rect">
            <a:avLst/>
          </a:prstGeom>
          <a:noFill/>
          <a:ln>
            <a:noFill/>
          </a:ln>
        </p:spPr>
      </p:pic>
      <p:pic>
        <p:nvPicPr>
          <p:cNvPr id="221" name="Google Shape;221;p17"/>
          <p:cNvPicPr preferRelativeResize="0"/>
          <p:nvPr/>
        </p:nvPicPr>
        <p:blipFill>
          <a:blip r:embed="rId11">
            <a:alphaModFix/>
          </a:blip>
          <a:stretch>
            <a:fillRect/>
          </a:stretch>
        </p:blipFill>
        <p:spPr>
          <a:xfrm>
            <a:off x="1053837" y="5813054"/>
            <a:ext cx="776670" cy="836067"/>
          </a:xfrm>
          <a:prstGeom prst="rect">
            <a:avLst/>
          </a:prstGeom>
          <a:noFill/>
          <a:ln>
            <a:noFill/>
          </a:ln>
        </p:spPr>
      </p:pic>
      <p:pic>
        <p:nvPicPr>
          <p:cNvPr id="222" name="Google Shape;222;p17"/>
          <p:cNvPicPr preferRelativeResize="0"/>
          <p:nvPr/>
        </p:nvPicPr>
        <p:blipFill>
          <a:blip r:embed="rId12">
            <a:alphaModFix/>
          </a:blip>
          <a:stretch>
            <a:fillRect/>
          </a:stretch>
        </p:blipFill>
        <p:spPr>
          <a:xfrm>
            <a:off x="5342650" y="5837329"/>
            <a:ext cx="776670" cy="836067"/>
          </a:xfrm>
          <a:prstGeom prst="rect">
            <a:avLst/>
          </a:prstGeom>
          <a:noFill/>
          <a:ln>
            <a:noFill/>
          </a:ln>
        </p:spPr>
      </p:pic>
      <p:pic>
        <p:nvPicPr>
          <p:cNvPr id="223" name="Google Shape;223;p17"/>
          <p:cNvPicPr preferRelativeResize="0"/>
          <p:nvPr/>
        </p:nvPicPr>
        <p:blipFill>
          <a:blip r:embed="rId13">
            <a:alphaModFix/>
          </a:blip>
          <a:stretch>
            <a:fillRect/>
          </a:stretch>
        </p:blipFill>
        <p:spPr>
          <a:xfrm>
            <a:off x="141112" y="5813054"/>
            <a:ext cx="776670" cy="836067"/>
          </a:xfrm>
          <a:prstGeom prst="rect">
            <a:avLst/>
          </a:prstGeom>
          <a:noFill/>
          <a:ln>
            <a:noFill/>
          </a:ln>
        </p:spPr>
      </p:pic>
      <p:pic>
        <p:nvPicPr>
          <p:cNvPr id="224" name="Google Shape;224;p17"/>
          <p:cNvPicPr preferRelativeResize="0"/>
          <p:nvPr/>
        </p:nvPicPr>
        <p:blipFill>
          <a:blip r:embed="rId4">
            <a:alphaModFix/>
          </a:blip>
          <a:stretch>
            <a:fillRect/>
          </a:stretch>
        </p:blipFill>
        <p:spPr>
          <a:xfrm>
            <a:off x="4527062" y="5802079"/>
            <a:ext cx="776670" cy="836067"/>
          </a:xfrm>
          <a:prstGeom prst="rect">
            <a:avLst/>
          </a:prstGeom>
          <a:noFill/>
          <a:ln>
            <a:noFill/>
          </a:ln>
        </p:spPr>
      </p:pic>
      <p:pic>
        <p:nvPicPr>
          <p:cNvPr id="225" name="Google Shape;225;p17"/>
          <p:cNvPicPr preferRelativeResize="0"/>
          <p:nvPr/>
        </p:nvPicPr>
        <p:blipFill>
          <a:blip r:embed="rId5">
            <a:alphaModFix/>
          </a:blip>
          <a:stretch>
            <a:fillRect/>
          </a:stretch>
        </p:blipFill>
        <p:spPr>
          <a:xfrm>
            <a:off x="3660162" y="5872579"/>
            <a:ext cx="776670" cy="836067"/>
          </a:xfrm>
          <a:prstGeom prst="rect">
            <a:avLst/>
          </a:prstGeom>
          <a:noFill/>
          <a:ln>
            <a:noFill/>
          </a:ln>
        </p:spPr>
      </p:pic>
      <p:pic>
        <p:nvPicPr>
          <p:cNvPr id="226" name="Google Shape;226;p17"/>
          <p:cNvPicPr preferRelativeResize="0"/>
          <p:nvPr/>
        </p:nvPicPr>
        <p:blipFill>
          <a:blip r:embed="rId6">
            <a:alphaModFix/>
          </a:blip>
          <a:stretch>
            <a:fillRect/>
          </a:stretch>
        </p:blipFill>
        <p:spPr>
          <a:xfrm>
            <a:off x="8234525" y="5872579"/>
            <a:ext cx="776670" cy="836067"/>
          </a:xfrm>
          <a:prstGeom prst="rect">
            <a:avLst/>
          </a:prstGeom>
          <a:noFill/>
          <a:ln>
            <a:noFill/>
          </a:ln>
        </p:spPr>
      </p:pic>
      <p:pic>
        <p:nvPicPr>
          <p:cNvPr id="227" name="Google Shape;227;p17"/>
          <p:cNvPicPr preferRelativeResize="0"/>
          <p:nvPr/>
        </p:nvPicPr>
        <p:blipFill>
          <a:blip r:embed="rId7">
            <a:alphaModFix/>
          </a:blip>
          <a:stretch>
            <a:fillRect/>
          </a:stretch>
        </p:blipFill>
        <p:spPr>
          <a:xfrm>
            <a:off x="2673175" y="5826354"/>
            <a:ext cx="776670" cy="836067"/>
          </a:xfrm>
          <a:prstGeom prst="rect">
            <a:avLst/>
          </a:prstGeom>
          <a:noFill/>
          <a:ln>
            <a:noFill/>
          </a:ln>
        </p:spPr>
      </p:pic>
      <p:pic>
        <p:nvPicPr>
          <p:cNvPr id="228" name="Google Shape;228;p17"/>
          <p:cNvPicPr preferRelativeResize="0"/>
          <p:nvPr/>
        </p:nvPicPr>
        <p:blipFill>
          <a:blip r:embed="rId8">
            <a:alphaModFix/>
          </a:blip>
          <a:stretch>
            <a:fillRect/>
          </a:stretch>
        </p:blipFill>
        <p:spPr>
          <a:xfrm>
            <a:off x="6971775" y="5872579"/>
            <a:ext cx="776670" cy="836067"/>
          </a:xfrm>
          <a:prstGeom prst="rect">
            <a:avLst/>
          </a:prstGeom>
          <a:noFill/>
          <a:ln>
            <a:noFill/>
          </a:ln>
        </p:spPr>
      </p:pic>
      <p:pic>
        <p:nvPicPr>
          <p:cNvPr id="229" name="Google Shape;229;p17"/>
          <p:cNvPicPr preferRelativeResize="0"/>
          <p:nvPr/>
        </p:nvPicPr>
        <p:blipFill>
          <a:blip r:embed="rId9">
            <a:alphaModFix/>
          </a:blip>
          <a:stretch>
            <a:fillRect/>
          </a:stretch>
        </p:blipFill>
        <p:spPr>
          <a:xfrm>
            <a:off x="1896500" y="5802079"/>
            <a:ext cx="776670" cy="836067"/>
          </a:xfrm>
          <a:prstGeom prst="rect">
            <a:avLst/>
          </a:prstGeom>
          <a:noFill/>
          <a:ln>
            <a:noFill/>
          </a:ln>
        </p:spPr>
      </p:pic>
      <p:pic>
        <p:nvPicPr>
          <p:cNvPr id="230" name="Google Shape;230;p17"/>
          <p:cNvPicPr preferRelativeResize="0"/>
          <p:nvPr/>
        </p:nvPicPr>
        <p:blipFill>
          <a:blip r:embed="rId10">
            <a:alphaModFix/>
          </a:blip>
          <a:stretch>
            <a:fillRect/>
          </a:stretch>
        </p:blipFill>
        <p:spPr>
          <a:xfrm>
            <a:off x="6153075" y="5872579"/>
            <a:ext cx="776670" cy="836067"/>
          </a:xfrm>
          <a:prstGeom prst="rect">
            <a:avLst/>
          </a:prstGeom>
          <a:noFill/>
          <a:ln>
            <a:noFill/>
          </a:ln>
        </p:spPr>
      </p:pic>
      <p:pic>
        <p:nvPicPr>
          <p:cNvPr id="231" name="Google Shape;231;p17"/>
          <p:cNvPicPr preferRelativeResize="0"/>
          <p:nvPr/>
        </p:nvPicPr>
        <p:blipFill>
          <a:blip r:embed="rId11">
            <a:alphaModFix/>
          </a:blip>
          <a:stretch>
            <a:fillRect/>
          </a:stretch>
        </p:blipFill>
        <p:spPr>
          <a:xfrm>
            <a:off x="1045550" y="5802079"/>
            <a:ext cx="776670" cy="836067"/>
          </a:xfrm>
          <a:prstGeom prst="rect">
            <a:avLst/>
          </a:prstGeom>
          <a:noFill/>
          <a:ln>
            <a:noFill/>
          </a:ln>
        </p:spPr>
      </p:pic>
      <p:pic>
        <p:nvPicPr>
          <p:cNvPr id="232" name="Google Shape;232;p17"/>
          <p:cNvPicPr preferRelativeResize="0"/>
          <p:nvPr/>
        </p:nvPicPr>
        <p:blipFill>
          <a:blip r:embed="rId12">
            <a:alphaModFix/>
          </a:blip>
          <a:stretch>
            <a:fillRect/>
          </a:stretch>
        </p:blipFill>
        <p:spPr>
          <a:xfrm>
            <a:off x="5334362" y="5826354"/>
            <a:ext cx="776670" cy="836067"/>
          </a:xfrm>
          <a:prstGeom prst="rect">
            <a:avLst/>
          </a:prstGeom>
          <a:noFill/>
          <a:ln>
            <a:noFill/>
          </a:ln>
        </p:spPr>
      </p:pic>
      <p:pic>
        <p:nvPicPr>
          <p:cNvPr id="233" name="Google Shape;233;p17"/>
          <p:cNvPicPr preferRelativeResize="0"/>
          <p:nvPr/>
        </p:nvPicPr>
        <p:blipFill>
          <a:blip r:embed="rId13">
            <a:alphaModFix/>
          </a:blip>
          <a:stretch>
            <a:fillRect/>
          </a:stretch>
        </p:blipFill>
        <p:spPr>
          <a:xfrm>
            <a:off x="132825" y="5802079"/>
            <a:ext cx="776670" cy="836067"/>
          </a:xfrm>
          <a:prstGeom prst="rect">
            <a:avLst/>
          </a:prstGeom>
          <a:noFill/>
          <a:ln>
            <a:noFill/>
          </a:ln>
        </p:spPr>
      </p:pic>
      <p:pic>
        <p:nvPicPr>
          <p:cNvPr id="234" name="Google Shape;234;p17"/>
          <p:cNvPicPr preferRelativeResize="0"/>
          <p:nvPr/>
        </p:nvPicPr>
        <p:blipFill>
          <a:blip r:embed="rId4">
            <a:alphaModFix/>
          </a:blip>
          <a:stretch>
            <a:fillRect/>
          </a:stretch>
        </p:blipFill>
        <p:spPr>
          <a:xfrm>
            <a:off x="4527050" y="5802079"/>
            <a:ext cx="776670" cy="836067"/>
          </a:xfrm>
          <a:prstGeom prst="rect">
            <a:avLst/>
          </a:prstGeom>
          <a:noFill/>
          <a:ln>
            <a:noFill/>
          </a:ln>
        </p:spPr>
      </p:pic>
      <p:pic>
        <p:nvPicPr>
          <p:cNvPr id="235" name="Google Shape;235;p17"/>
          <p:cNvPicPr preferRelativeResize="0"/>
          <p:nvPr/>
        </p:nvPicPr>
        <p:blipFill>
          <a:blip r:embed="rId5">
            <a:alphaModFix/>
          </a:blip>
          <a:stretch>
            <a:fillRect/>
          </a:stretch>
        </p:blipFill>
        <p:spPr>
          <a:xfrm>
            <a:off x="3660150" y="5872579"/>
            <a:ext cx="776670" cy="836067"/>
          </a:xfrm>
          <a:prstGeom prst="rect">
            <a:avLst/>
          </a:prstGeom>
          <a:noFill/>
          <a:ln>
            <a:noFill/>
          </a:ln>
        </p:spPr>
      </p:pic>
      <p:pic>
        <p:nvPicPr>
          <p:cNvPr id="236" name="Google Shape;236;p17"/>
          <p:cNvPicPr preferRelativeResize="0"/>
          <p:nvPr/>
        </p:nvPicPr>
        <p:blipFill>
          <a:blip r:embed="rId6">
            <a:alphaModFix/>
          </a:blip>
          <a:stretch>
            <a:fillRect/>
          </a:stretch>
        </p:blipFill>
        <p:spPr>
          <a:xfrm>
            <a:off x="8234512" y="5872579"/>
            <a:ext cx="776670" cy="836067"/>
          </a:xfrm>
          <a:prstGeom prst="rect">
            <a:avLst/>
          </a:prstGeom>
          <a:noFill/>
          <a:ln>
            <a:noFill/>
          </a:ln>
        </p:spPr>
      </p:pic>
      <p:pic>
        <p:nvPicPr>
          <p:cNvPr id="237" name="Google Shape;237;p17"/>
          <p:cNvPicPr preferRelativeResize="0"/>
          <p:nvPr/>
        </p:nvPicPr>
        <p:blipFill>
          <a:blip r:embed="rId7">
            <a:alphaModFix/>
          </a:blip>
          <a:stretch>
            <a:fillRect/>
          </a:stretch>
        </p:blipFill>
        <p:spPr>
          <a:xfrm>
            <a:off x="2673162" y="5826354"/>
            <a:ext cx="776670" cy="836067"/>
          </a:xfrm>
          <a:prstGeom prst="rect">
            <a:avLst/>
          </a:prstGeom>
          <a:noFill/>
          <a:ln>
            <a:noFill/>
          </a:ln>
        </p:spPr>
      </p:pic>
      <p:pic>
        <p:nvPicPr>
          <p:cNvPr id="238" name="Google Shape;238;p17"/>
          <p:cNvPicPr preferRelativeResize="0"/>
          <p:nvPr/>
        </p:nvPicPr>
        <p:blipFill>
          <a:blip r:embed="rId8">
            <a:alphaModFix/>
          </a:blip>
          <a:stretch>
            <a:fillRect/>
          </a:stretch>
        </p:blipFill>
        <p:spPr>
          <a:xfrm>
            <a:off x="6971762" y="5872579"/>
            <a:ext cx="776670" cy="836067"/>
          </a:xfrm>
          <a:prstGeom prst="rect">
            <a:avLst/>
          </a:prstGeom>
          <a:noFill/>
          <a:ln>
            <a:noFill/>
          </a:ln>
        </p:spPr>
      </p:pic>
      <p:pic>
        <p:nvPicPr>
          <p:cNvPr id="239" name="Google Shape;239;p17"/>
          <p:cNvPicPr preferRelativeResize="0"/>
          <p:nvPr/>
        </p:nvPicPr>
        <p:blipFill>
          <a:blip r:embed="rId9">
            <a:alphaModFix/>
          </a:blip>
          <a:stretch>
            <a:fillRect/>
          </a:stretch>
        </p:blipFill>
        <p:spPr>
          <a:xfrm>
            <a:off x="1896487" y="5802079"/>
            <a:ext cx="776670" cy="836067"/>
          </a:xfrm>
          <a:prstGeom prst="rect">
            <a:avLst/>
          </a:prstGeom>
          <a:noFill/>
          <a:ln>
            <a:noFill/>
          </a:ln>
        </p:spPr>
      </p:pic>
      <p:pic>
        <p:nvPicPr>
          <p:cNvPr id="240" name="Google Shape;240;p17"/>
          <p:cNvPicPr preferRelativeResize="0"/>
          <p:nvPr/>
        </p:nvPicPr>
        <p:blipFill>
          <a:blip r:embed="rId10">
            <a:alphaModFix/>
          </a:blip>
          <a:stretch>
            <a:fillRect/>
          </a:stretch>
        </p:blipFill>
        <p:spPr>
          <a:xfrm>
            <a:off x="6153062" y="5872579"/>
            <a:ext cx="776670" cy="836067"/>
          </a:xfrm>
          <a:prstGeom prst="rect">
            <a:avLst/>
          </a:prstGeom>
          <a:noFill/>
          <a:ln>
            <a:noFill/>
          </a:ln>
        </p:spPr>
      </p:pic>
      <p:pic>
        <p:nvPicPr>
          <p:cNvPr id="241" name="Google Shape;241;p17"/>
          <p:cNvPicPr preferRelativeResize="0"/>
          <p:nvPr/>
        </p:nvPicPr>
        <p:blipFill>
          <a:blip r:embed="rId11">
            <a:alphaModFix/>
          </a:blip>
          <a:stretch>
            <a:fillRect/>
          </a:stretch>
        </p:blipFill>
        <p:spPr>
          <a:xfrm>
            <a:off x="1045537" y="5802079"/>
            <a:ext cx="776670" cy="836067"/>
          </a:xfrm>
          <a:prstGeom prst="rect">
            <a:avLst/>
          </a:prstGeom>
          <a:noFill/>
          <a:ln>
            <a:noFill/>
          </a:ln>
        </p:spPr>
      </p:pic>
      <p:pic>
        <p:nvPicPr>
          <p:cNvPr id="242" name="Google Shape;242;p17"/>
          <p:cNvPicPr preferRelativeResize="0"/>
          <p:nvPr/>
        </p:nvPicPr>
        <p:blipFill>
          <a:blip r:embed="rId12">
            <a:alphaModFix/>
          </a:blip>
          <a:stretch>
            <a:fillRect/>
          </a:stretch>
        </p:blipFill>
        <p:spPr>
          <a:xfrm>
            <a:off x="5334350" y="5826354"/>
            <a:ext cx="776670" cy="836067"/>
          </a:xfrm>
          <a:prstGeom prst="rect">
            <a:avLst/>
          </a:prstGeom>
          <a:noFill/>
          <a:ln>
            <a:noFill/>
          </a:ln>
        </p:spPr>
      </p:pic>
      <p:pic>
        <p:nvPicPr>
          <p:cNvPr id="243" name="Google Shape;243;p17"/>
          <p:cNvPicPr preferRelativeResize="0"/>
          <p:nvPr/>
        </p:nvPicPr>
        <p:blipFill>
          <a:blip r:embed="rId13">
            <a:alphaModFix/>
          </a:blip>
          <a:stretch>
            <a:fillRect/>
          </a:stretch>
        </p:blipFill>
        <p:spPr>
          <a:xfrm>
            <a:off x="132812" y="5802079"/>
            <a:ext cx="776670" cy="836067"/>
          </a:xfrm>
          <a:prstGeom prst="rect">
            <a:avLst/>
          </a:prstGeom>
          <a:noFill/>
          <a:ln>
            <a:noFill/>
          </a:ln>
        </p:spPr>
      </p:pic>
      <p:pic>
        <p:nvPicPr>
          <p:cNvPr id="244" name="Google Shape;244;p17"/>
          <p:cNvPicPr preferRelativeResize="0"/>
          <p:nvPr/>
        </p:nvPicPr>
        <p:blipFill>
          <a:blip r:embed="rId4">
            <a:alphaModFix/>
          </a:blip>
          <a:stretch>
            <a:fillRect/>
          </a:stretch>
        </p:blipFill>
        <p:spPr>
          <a:xfrm>
            <a:off x="4527050" y="5802079"/>
            <a:ext cx="776670" cy="836067"/>
          </a:xfrm>
          <a:prstGeom prst="rect">
            <a:avLst/>
          </a:prstGeom>
          <a:noFill/>
          <a:ln>
            <a:noFill/>
          </a:ln>
        </p:spPr>
      </p:pic>
      <p:pic>
        <p:nvPicPr>
          <p:cNvPr id="245" name="Google Shape;245;p17"/>
          <p:cNvPicPr preferRelativeResize="0"/>
          <p:nvPr/>
        </p:nvPicPr>
        <p:blipFill>
          <a:blip r:embed="rId5">
            <a:alphaModFix/>
          </a:blip>
          <a:stretch>
            <a:fillRect/>
          </a:stretch>
        </p:blipFill>
        <p:spPr>
          <a:xfrm>
            <a:off x="3660150" y="5872579"/>
            <a:ext cx="776670" cy="836067"/>
          </a:xfrm>
          <a:prstGeom prst="rect">
            <a:avLst/>
          </a:prstGeom>
          <a:noFill/>
          <a:ln>
            <a:noFill/>
          </a:ln>
        </p:spPr>
      </p:pic>
      <p:pic>
        <p:nvPicPr>
          <p:cNvPr id="246" name="Google Shape;246;p17"/>
          <p:cNvPicPr preferRelativeResize="0"/>
          <p:nvPr/>
        </p:nvPicPr>
        <p:blipFill>
          <a:blip r:embed="rId6">
            <a:alphaModFix/>
          </a:blip>
          <a:stretch>
            <a:fillRect/>
          </a:stretch>
        </p:blipFill>
        <p:spPr>
          <a:xfrm>
            <a:off x="8234512" y="5872579"/>
            <a:ext cx="776670" cy="836067"/>
          </a:xfrm>
          <a:prstGeom prst="rect">
            <a:avLst/>
          </a:prstGeom>
          <a:noFill/>
          <a:ln>
            <a:noFill/>
          </a:ln>
        </p:spPr>
      </p:pic>
      <p:pic>
        <p:nvPicPr>
          <p:cNvPr id="247" name="Google Shape;247;p17"/>
          <p:cNvPicPr preferRelativeResize="0"/>
          <p:nvPr/>
        </p:nvPicPr>
        <p:blipFill>
          <a:blip r:embed="rId7">
            <a:alphaModFix/>
          </a:blip>
          <a:stretch>
            <a:fillRect/>
          </a:stretch>
        </p:blipFill>
        <p:spPr>
          <a:xfrm>
            <a:off x="2673162" y="5826354"/>
            <a:ext cx="776670" cy="836067"/>
          </a:xfrm>
          <a:prstGeom prst="rect">
            <a:avLst/>
          </a:prstGeom>
          <a:noFill/>
          <a:ln>
            <a:noFill/>
          </a:ln>
        </p:spPr>
      </p:pic>
      <p:pic>
        <p:nvPicPr>
          <p:cNvPr id="248" name="Google Shape;248;p17"/>
          <p:cNvPicPr preferRelativeResize="0"/>
          <p:nvPr/>
        </p:nvPicPr>
        <p:blipFill>
          <a:blip r:embed="rId8">
            <a:alphaModFix/>
          </a:blip>
          <a:stretch>
            <a:fillRect/>
          </a:stretch>
        </p:blipFill>
        <p:spPr>
          <a:xfrm>
            <a:off x="6971762" y="5872579"/>
            <a:ext cx="776670" cy="836067"/>
          </a:xfrm>
          <a:prstGeom prst="rect">
            <a:avLst/>
          </a:prstGeom>
          <a:noFill/>
          <a:ln>
            <a:noFill/>
          </a:ln>
        </p:spPr>
      </p:pic>
      <p:pic>
        <p:nvPicPr>
          <p:cNvPr id="249" name="Google Shape;249;p17"/>
          <p:cNvPicPr preferRelativeResize="0"/>
          <p:nvPr/>
        </p:nvPicPr>
        <p:blipFill>
          <a:blip r:embed="rId9">
            <a:alphaModFix/>
          </a:blip>
          <a:stretch>
            <a:fillRect/>
          </a:stretch>
        </p:blipFill>
        <p:spPr>
          <a:xfrm>
            <a:off x="1896487" y="5802079"/>
            <a:ext cx="776670" cy="836067"/>
          </a:xfrm>
          <a:prstGeom prst="rect">
            <a:avLst/>
          </a:prstGeom>
          <a:noFill/>
          <a:ln>
            <a:noFill/>
          </a:ln>
        </p:spPr>
      </p:pic>
      <p:pic>
        <p:nvPicPr>
          <p:cNvPr id="250" name="Google Shape;250;p17"/>
          <p:cNvPicPr preferRelativeResize="0"/>
          <p:nvPr/>
        </p:nvPicPr>
        <p:blipFill>
          <a:blip r:embed="rId10">
            <a:alphaModFix/>
          </a:blip>
          <a:stretch>
            <a:fillRect/>
          </a:stretch>
        </p:blipFill>
        <p:spPr>
          <a:xfrm>
            <a:off x="6153062" y="5872579"/>
            <a:ext cx="776670" cy="836067"/>
          </a:xfrm>
          <a:prstGeom prst="rect">
            <a:avLst/>
          </a:prstGeom>
          <a:noFill/>
          <a:ln>
            <a:noFill/>
          </a:ln>
        </p:spPr>
      </p:pic>
      <p:pic>
        <p:nvPicPr>
          <p:cNvPr id="251" name="Google Shape;251;p17"/>
          <p:cNvPicPr preferRelativeResize="0"/>
          <p:nvPr/>
        </p:nvPicPr>
        <p:blipFill>
          <a:blip r:embed="rId11">
            <a:alphaModFix/>
          </a:blip>
          <a:stretch>
            <a:fillRect/>
          </a:stretch>
        </p:blipFill>
        <p:spPr>
          <a:xfrm>
            <a:off x="1045537" y="5802079"/>
            <a:ext cx="776670" cy="836067"/>
          </a:xfrm>
          <a:prstGeom prst="rect">
            <a:avLst/>
          </a:prstGeom>
          <a:noFill/>
          <a:ln>
            <a:noFill/>
          </a:ln>
        </p:spPr>
      </p:pic>
      <p:pic>
        <p:nvPicPr>
          <p:cNvPr id="252" name="Google Shape;252;p17"/>
          <p:cNvPicPr preferRelativeResize="0"/>
          <p:nvPr/>
        </p:nvPicPr>
        <p:blipFill>
          <a:blip r:embed="rId12">
            <a:alphaModFix/>
          </a:blip>
          <a:stretch>
            <a:fillRect/>
          </a:stretch>
        </p:blipFill>
        <p:spPr>
          <a:xfrm>
            <a:off x="5334350" y="5826354"/>
            <a:ext cx="776670" cy="836067"/>
          </a:xfrm>
          <a:prstGeom prst="rect">
            <a:avLst/>
          </a:prstGeom>
          <a:noFill/>
          <a:ln>
            <a:noFill/>
          </a:ln>
        </p:spPr>
      </p:pic>
      <p:pic>
        <p:nvPicPr>
          <p:cNvPr id="253" name="Google Shape;253;p17"/>
          <p:cNvPicPr preferRelativeResize="0"/>
          <p:nvPr/>
        </p:nvPicPr>
        <p:blipFill>
          <a:blip r:embed="rId13">
            <a:alphaModFix/>
          </a:blip>
          <a:stretch>
            <a:fillRect/>
          </a:stretch>
        </p:blipFill>
        <p:spPr>
          <a:xfrm>
            <a:off x="132812" y="5802079"/>
            <a:ext cx="776670" cy="836067"/>
          </a:xfrm>
          <a:prstGeom prst="rect">
            <a:avLst/>
          </a:prstGeom>
          <a:noFill/>
          <a:ln>
            <a:noFill/>
          </a:ln>
        </p:spPr>
      </p:pic>
      <p:pic>
        <p:nvPicPr>
          <p:cNvPr id="254" name="Google Shape;254;p17"/>
          <p:cNvPicPr preferRelativeResize="0"/>
          <p:nvPr/>
        </p:nvPicPr>
        <p:blipFill>
          <a:blip r:embed="rId13">
            <a:alphaModFix/>
          </a:blip>
          <a:stretch>
            <a:fillRect/>
          </a:stretch>
        </p:blipFill>
        <p:spPr>
          <a:xfrm>
            <a:off x="118387" y="5807567"/>
            <a:ext cx="776670" cy="836067"/>
          </a:xfrm>
          <a:prstGeom prst="rect">
            <a:avLst/>
          </a:prstGeom>
          <a:noFill/>
          <a:ln>
            <a:noFill/>
          </a:ln>
        </p:spPr>
      </p:pic>
      <p:pic>
        <p:nvPicPr>
          <p:cNvPr id="255" name="Google Shape;255;p17"/>
          <p:cNvPicPr preferRelativeResize="0"/>
          <p:nvPr/>
        </p:nvPicPr>
        <p:blipFill>
          <a:blip r:embed="rId13">
            <a:alphaModFix/>
          </a:blip>
          <a:stretch>
            <a:fillRect/>
          </a:stretch>
        </p:blipFill>
        <p:spPr>
          <a:xfrm>
            <a:off x="110100" y="5796592"/>
            <a:ext cx="776670" cy="836067"/>
          </a:xfrm>
          <a:prstGeom prst="rect">
            <a:avLst/>
          </a:prstGeom>
          <a:noFill/>
          <a:ln>
            <a:noFill/>
          </a:ln>
        </p:spPr>
      </p:pic>
      <p:pic>
        <p:nvPicPr>
          <p:cNvPr id="256" name="Google Shape;256;p17"/>
          <p:cNvPicPr preferRelativeResize="0"/>
          <p:nvPr/>
        </p:nvPicPr>
        <p:blipFill>
          <a:blip r:embed="rId13">
            <a:alphaModFix/>
          </a:blip>
          <a:stretch>
            <a:fillRect/>
          </a:stretch>
        </p:blipFill>
        <p:spPr>
          <a:xfrm>
            <a:off x="110087" y="5796592"/>
            <a:ext cx="776670" cy="836067"/>
          </a:xfrm>
          <a:prstGeom prst="rect">
            <a:avLst/>
          </a:prstGeom>
          <a:noFill/>
          <a:ln>
            <a:noFill/>
          </a:ln>
        </p:spPr>
      </p:pic>
      <p:pic>
        <p:nvPicPr>
          <p:cNvPr id="257" name="Google Shape;257;p17"/>
          <p:cNvPicPr preferRelativeResize="0"/>
          <p:nvPr/>
        </p:nvPicPr>
        <p:blipFill>
          <a:blip r:embed="rId13">
            <a:alphaModFix/>
          </a:blip>
          <a:stretch>
            <a:fillRect/>
          </a:stretch>
        </p:blipFill>
        <p:spPr>
          <a:xfrm>
            <a:off x="110087" y="5796592"/>
            <a:ext cx="776670" cy="836067"/>
          </a:xfrm>
          <a:prstGeom prst="rect">
            <a:avLst/>
          </a:prstGeom>
          <a:noFill/>
          <a:ln>
            <a:noFill/>
          </a:ln>
        </p:spPr>
      </p:pic>
      <p:pic>
        <p:nvPicPr>
          <p:cNvPr id="258" name="Google Shape;258;p17"/>
          <p:cNvPicPr preferRelativeResize="0"/>
          <p:nvPr/>
        </p:nvPicPr>
        <p:blipFill>
          <a:blip r:embed="rId13">
            <a:alphaModFix/>
          </a:blip>
          <a:stretch>
            <a:fillRect/>
          </a:stretch>
        </p:blipFill>
        <p:spPr>
          <a:xfrm>
            <a:off x="132812" y="5804817"/>
            <a:ext cx="776670" cy="836067"/>
          </a:xfrm>
          <a:prstGeom prst="rect">
            <a:avLst/>
          </a:prstGeom>
          <a:noFill/>
          <a:ln>
            <a:noFill/>
          </a:ln>
        </p:spPr>
      </p:pic>
      <p:pic>
        <p:nvPicPr>
          <p:cNvPr id="259" name="Google Shape;259;p17"/>
          <p:cNvPicPr preferRelativeResize="0"/>
          <p:nvPr/>
        </p:nvPicPr>
        <p:blipFill>
          <a:blip r:embed="rId13">
            <a:alphaModFix/>
          </a:blip>
          <a:stretch>
            <a:fillRect/>
          </a:stretch>
        </p:blipFill>
        <p:spPr>
          <a:xfrm>
            <a:off x="124525" y="5793842"/>
            <a:ext cx="776670" cy="836067"/>
          </a:xfrm>
          <a:prstGeom prst="rect">
            <a:avLst/>
          </a:prstGeom>
          <a:noFill/>
          <a:ln>
            <a:noFill/>
          </a:ln>
        </p:spPr>
      </p:pic>
      <p:pic>
        <p:nvPicPr>
          <p:cNvPr id="260" name="Google Shape;260;p17"/>
          <p:cNvPicPr preferRelativeResize="0"/>
          <p:nvPr/>
        </p:nvPicPr>
        <p:blipFill>
          <a:blip r:embed="rId13">
            <a:alphaModFix/>
          </a:blip>
          <a:stretch>
            <a:fillRect/>
          </a:stretch>
        </p:blipFill>
        <p:spPr>
          <a:xfrm>
            <a:off x="124512" y="5793842"/>
            <a:ext cx="776670" cy="836067"/>
          </a:xfrm>
          <a:prstGeom prst="rect">
            <a:avLst/>
          </a:prstGeom>
          <a:noFill/>
          <a:ln>
            <a:noFill/>
          </a:ln>
        </p:spPr>
      </p:pic>
      <p:pic>
        <p:nvPicPr>
          <p:cNvPr id="261" name="Google Shape;261;p17"/>
          <p:cNvPicPr preferRelativeResize="0"/>
          <p:nvPr/>
        </p:nvPicPr>
        <p:blipFill>
          <a:blip r:embed="rId13">
            <a:alphaModFix/>
          </a:blip>
          <a:stretch>
            <a:fillRect/>
          </a:stretch>
        </p:blipFill>
        <p:spPr>
          <a:xfrm>
            <a:off x="124512" y="5793842"/>
            <a:ext cx="776670" cy="836067"/>
          </a:xfrm>
          <a:prstGeom prst="rect">
            <a:avLst/>
          </a:prstGeom>
          <a:noFill/>
          <a:ln>
            <a:noFill/>
          </a:ln>
        </p:spPr>
      </p:pic>
      <p:pic>
        <p:nvPicPr>
          <p:cNvPr id="262" name="Google Shape;262;p17"/>
          <p:cNvPicPr preferRelativeResize="0"/>
          <p:nvPr/>
        </p:nvPicPr>
        <p:blipFill>
          <a:blip r:embed="rId13">
            <a:alphaModFix/>
          </a:blip>
          <a:stretch>
            <a:fillRect/>
          </a:stretch>
        </p:blipFill>
        <p:spPr>
          <a:xfrm>
            <a:off x="110087" y="5799329"/>
            <a:ext cx="776670" cy="836067"/>
          </a:xfrm>
          <a:prstGeom prst="rect">
            <a:avLst/>
          </a:prstGeom>
          <a:noFill/>
          <a:ln>
            <a:noFill/>
          </a:ln>
        </p:spPr>
      </p:pic>
      <p:pic>
        <p:nvPicPr>
          <p:cNvPr id="263" name="Google Shape;263;p17"/>
          <p:cNvPicPr preferRelativeResize="0"/>
          <p:nvPr/>
        </p:nvPicPr>
        <p:blipFill>
          <a:blip r:embed="rId13">
            <a:alphaModFix/>
          </a:blip>
          <a:stretch>
            <a:fillRect/>
          </a:stretch>
        </p:blipFill>
        <p:spPr>
          <a:xfrm>
            <a:off x="101800" y="5788354"/>
            <a:ext cx="776670" cy="836067"/>
          </a:xfrm>
          <a:prstGeom prst="rect">
            <a:avLst/>
          </a:prstGeom>
          <a:noFill/>
          <a:ln>
            <a:noFill/>
          </a:ln>
        </p:spPr>
      </p:pic>
      <p:pic>
        <p:nvPicPr>
          <p:cNvPr id="264" name="Google Shape;264;p17"/>
          <p:cNvPicPr preferRelativeResize="0"/>
          <p:nvPr/>
        </p:nvPicPr>
        <p:blipFill>
          <a:blip r:embed="rId13">
            <a:alphaModFix/>
          </a:blip>
          <a:stretch>
            <a:fillRect/>
          </a:stretch>
        </p:blipFill>
        <p:spPr>
          <a:xfrm>
            <a:off x="101787" y="5788354"/>
            <a:ext cx="776670" cy="836067"/>
          </a:xfrm>
          <a:prstGeom prst="rect">
            <a:avLst/>
          </a:prstGeom>
          <a:noFill/>
          <a:ln>
            <a:noFill/>
          </a:ln>
        </p:spPr>
      </p:pic>
      <p:pic>
        <p:nvPicPr>
          <p:cNvPr id="265" name="Google Shape;265;p17"/>
          <p:cNvPicPr preferRelativeResize="0"/>
          <p:nvPr/>
        </p:nvPicPr>
        <p:blipFill>
          <a:blip r:embed="rId13">
            <a:alphaModFix/>
          </a:blip>
          <a:stretch>
            <a:fillRect/>
          </a:stretch>
        </p:blipFill>
        <p:spPr>
          <a:xfrm>
            <a:off x="101787" y="5788354"/>
            <a:ext cx="776670" cy="83606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9"/>
        <p:cNvGrpSpPr/>
        <p:nvPr/>
      </p:nvGrpSpPr>
      <p:grpSpPr>
        <a:xfrm>
          <a:off x="0" y="0"/>
          <a:ext cx="0" cy="0"/>
          <a:chOff x="0" y="0"/>
          <a:chExt cx="0" cy="0"/>
        </a:xfrm>
      </p:grpSpPr>
      <p:pic>
        <p:nvPicPr>
          <p:cNvPr id="270" name="Google Shape;270;p18"/>
          <p:cNvPicPr preferRelativeResize="0"/>
          <p:nvPr/>
        </p:nvPicPr>
        <p:blipFill>
          <a:blip r:embed="rId4">
            <a:alphaModFix/>
          </a:blip>
          <a:stretch>
            <a:fillRect/>
          </a:stretch>
        </p:blipFill>
        <p:spPr>
          <a:xfrm>
            <a:off x="4535350" y="5813054"/>
            <a:ext cx="776670" cy="836067"/>
          </a:xfrm>
          <a:prstGeom prst="rect">
            <a:avLst/>
          </a:prstGeom>
          <a:noFill/>
          <a:ln>
            <a:noFill/>
          </a:ln>
        </p:spPr>
      </p:pic>
      <p:pic>
        <p:nvPicPr>
          <p:cNvPr id="271" name="Google Shape;271;p18"/>
          <p:cNvPicPr preferRelativeResize="0"/>
          <p:nvPr/>
        </p:nvPicPr>
        <p:blipFill>
          <a:blip r:embed="rId5">
            <a:alphaModFix/>
          </a:blip>
          <a:stretch>
            <a:fillRect/>
          </a:stretch>
        </p:blipFill>
        <p:spPr>
          <a:xfrm>
            <a:off x="3668450" y="5883554"/>
            <a:ext cx="776670" cy="836067"/>
          </a:xfrm>
          <a:prstGeom prst="rect">
            <a:avLst/>
          </a:prstGeom>
          <a:noFill/>
          <a:ln>
            <a:noFill/>
          </a:ln>
        </p:spPr>
      </p:pic>
      <p:pic>
        <p:nvPicPr>
          <p:cNvPr id="272" name="Google Shape;272;p18"/>
          <p:cNvPicPr preferRelativeResize="0"/>
          <p:nvPr/>
        </p:nvPicPr>
        <p:blipFill>
          <a:blip r:embed="rId6">
            <a:alphaModFix/>
          </a:blip>
          <a:stretch>
            <a:fillRect/>
          </a:stretch>
        </p:blipFill>
        <p:spPr>
          <a:xfrm>
            <a:off x="8242812" y="5883554"/>
            <a:ext cx="776670" cy="836067"/>
          </a:xfrm>
          <a:prstGeom prst="rect">
            <a:avLst/>
          </a:prstGeom>
          <a:noFill/>
          <a:ln>
            <a:noFill/>
          </a:ln>
        </p:spPr>
      </p:pic>
      <p:pic>
        <p:nvPicPr>
          <p:cNvPr id="273" name="Google Shape;273;p18"/>
          <p:cNvPicPr preferRelativeResize="0"/>
          <p:nvPr/>
        </p:nvPicPr>
        <p:blipFill>
          <a:blip r:embed="rId7">
            <a:alphaModFix/>
          </a:blip>
          <a:stretch>
            <a:fillRect/>
          </a:stretch>
        </p:blipFill>
        <p:spPr>
          <a:xfrm>
            <a:off x="2681462" y="5837329"/>
            <a:ext cx="776670" cy="836067"/>
          </a:xfrm>
          <a:prstGeom prst="rect">
            <a:avLst/>
          </a:prstGeom>
          <a:noFill/>
          <a:ln>
            <a:noFill/>
          </a:ln>
        </p:spPr>
      </p:pic>
      <p:pic>
        <p:nvPicPr>
          <p:cNvPr id="274" name="Google Shape;274;p18"/>
          <p:cNvPicPr preferRelativeResize="0"/>
          <p:nvPr/>
        </p:nvPicPr>
        <p:blipFill>
          <a:blip r:embed="rId8">
            <a:alphaModFix/>
          </a:blip>
          <a:stretch>
            <a:fillRect/>
          </a:stretch>
        </p:blipFill>
        <p:spPr>
          <a:xfrm>
            <a:off x="6980062" y="5883554"/>
            <a:ext cx="776670" cy="836067"/>
          </a:xfrm>
          <a:prstGeom prst="rect">
            <a:avLst/>
          </a:prstGeom>
          <a:noFill/>
          <a:ln>
            <a:noFill/>
          </a:ln>
        </p:spPr>
      </p:pic>
      <p:pic>
        <p:nvPicPr>
          <p:cNvPr id="275" name="Google Shape;275;p18"/>
          <p:cNvPicPr preferRelativeResize="0"/>
          <p:nvPr/>
        </p:nvPicPr>
        <p:blipFill>
          <a:blip r:embed="rId9">
            <a:alphaModFix/>
          </a:blip>
          <a:stretch>
            <a:fillRect/>
          </a:stretch>
        </p:blipFill>
        <p:spPr>
          <a:xfrm>
            <a:off x="1904787" y="5813054"/>
            <a:ext cx="776670" cy="836067"/>
          </a:xfrm>
          <a:prstGeom prst="rect">
            <a:avLst/>
          </a:prstGeom>
          <a:noFill/>
          <a:ln>
            <a:noFill/>
          </a:ln>
        </p:spPr>
      </p:pic>
      <p:pic>
        <p:nvPicPr>
          <p:cNvPr id="276" name="Google Shape;276;p18"/>
          <p:cNvPicPr preferRelativeResize="0"/>
          <p:nvPr/>
        </p:nvPicPr>
        <p:blipFill>
          <a:blip r:embed="rId10">
            <a:alphaModFix/>
          </a:blip>
          <a:stretch>
            <a:fillRect/>
          </a:stretch>
        </p:blipFill>
        <p:spPr>
          <a:xfrm>
            <a:off x="6161362" y="5883554"/>
            <a:ext cx="776670" cy="836067"/>
          </a:xfrm>
          <a:prstGeom prst="rect">
            <a:avLst/>
          </a:prstGeom>
          <a:noFill/>
          <a:ln>
            <a:noFill/>
          </a:ln>
        </p:spPr>
      </p:pic>
      <p:pic>
        <p:nvPicPr>
          <p:cNvPr id="277" name="Google Shape;277;p18"/>
          <p:cNvPicPr preferRelativeResize="0"/>
          <p:nvPr/>
        </p:nvPicPr>
        <p:blipFill>
          <a:blip r:embed="rId11">
            <a:alphaModFix/>
          </a:blip>
          <a:stretch>
            <a:fillRect/>
          </a:stretch>
        </p:blipFill>
        <p:spPr>
          <a:xfrm>
            <a:off x="1053837" y="5813054"/>
            <a:ext cx="776670" cy="836067"/>
          </a:xfrm>
          <a:prstGeom prst="rect">
            <a:avLst/>
          </a:prstGeom>
          <a:noFill/>
          <a:ln>
            <a:noFill/>
          </a:ln>
        </p:spPr>
      </p:pic>
      <p:pic>
        <p:nvPicPr>
          <p:cNvPr id="278" name="Google Shape;278;p18"/>
          <p:cNvPicPr preferRelativeResize="0"/>
          <p:nvPr/>
        </p:nvPicPr>
        <p:blipFill>
          <a:blip r:embed="rId12">
            <a:alphaModFix/>
          </a:blip>
          <a:stretch>
            <a:fillRect/>
          </a:stretch>
        </p:blipFill>
        <p:spPr>
          <a:xfrm>
            <a:off x="5342650" y="5837329"/>
            <a:ext cx="776670" cy="836067"/>
          </a:xfrm>
          <a:prstGeom prst="rect">
            <a:avLst/>
          </a:prstGeom>
          <a:noFill/>
          <a:ln>
            <a:noFill/>
          </a:ln>
        </p:spPr>
      </p:pic>
      <p:pic>
        <p:nvPicPr>
          <p:cNvPr id="279" name="Google Shape;279;p18"/>
          <p:cNvPicPr preferRelativeResize="0"/>
          <p:nvPr/>
        </p:nvPicPr>
        <p:blipFill>
          <a:blip r:embed="rId13">
            <a:alphaModFix/>
          </a:blip>
          <a:stretch>
            <a:fillRect/>
          </a:stretch>
        </p:blipFill>
        <p:spPr>
          <a:xfrm>
            <a:off x="141112" y="5813054"/>
            <a:ext cx="776670" cy="836067"/>
          </a:xfrm>
          <a:prstGeom prst="rect">
            <a:avLst/>
          </a:prstGeom>
          <a:noFill/>
          <a:ln>
            <a:noFill/>
          </a:ln>
        </p:spPr>
      </p:pic>
      <p:pic>
        <p:nvPicPr>
          <p:cNvPr id="280" name="Google Shape;280;p18"/>
          <p:cNvPicPr preferRelativeResize="0"/>
          <p:nvPr/>
        </p:nvPicPr>
        <p:blipFill>
          <a:blip r:embed="rId4">
            <a:alphaModFix/>
          </a:blip>
          <a:stretch>
            <a:fillRect/>
          </a:stretch>
        </p:blipFill>
        <p:spPr>
          <a:xfrm>
            <a:off x="4527062" y="5802079"/>
            <a:ext cx="776670" cy="836067"/>
          </a:xfrm>
          <a:prstGeom prst="rect">
            <a:avLst/>
          </a:prstGeom>
          <a:noFill/>
          <a:ln>
            <a:noFill/>
          </a:ln>
        </p:spPr>
      </p:pic>
      <p:pic>
        <p:nvPicPr>
          <p:cNvPr id="281" name="Google Shape;281;p18"/>
          <p:cNvPicPr preferRelativeResize="0"/>
          <p:nvPr/>
        </p:nvPicPr>
        <p:blipFill>
          <a:blip r:embed="rId5">
            <a:alphaModFix/>
          </a:blip>
          <a:stretch>
            <a:fillRect/>
          </a:stretch>
        </p:blipFill>
        <p:spPr>
          <a:xfrm>
            <a:off x="3660162" y="5872579"/>
            <a:ext cx="776670" cy="836067"/>
          </a:xfrm>
          <a:prstGeom prst="rect">
            <a:avLst/>
          </a:prstGeom>
          <a:noFill/>
          <a:ln>
            <a:noFill/>
          </a:ln>
        </p:spPr>
      </p:pic>
      <p:pic>
        <p:nvPicPr>
          <p:cNvPr id="282" name="Google Shape;282;p18"/>
          <p:cNvPicPr preferRelativeResize="0"/>
          <p:nvPr/>
        </p:nvPicPr>
        <p:blipFill>
          <a:blip r:embed="rId6">
            <a:alphaModFix/>
          </a:blip>
          <a:stretch>
            <a:fillRect/>
          </a:stretch>
        </p:blipFill>
        <p:spPr>
          <a:xfrm>
            <a:off x="8234525" y="5872579"/>
            <a:ext cx="776670" cy="836067"/>
          </a:xfrm>
          <a:prstGeom prst="rect">
            <a:avLst/>
          </a:prstGeom>
          <a:noFill/>
          <a:ln>
            <a:noFill/>
          </a:ln>
        </p:spPr>
      </p:pic>
      <p:pic>
        <p:nvPicPr>
          <p:cNvPr id="283" name="Google Shape;283;p18"/>
          <p:cNvPicPr preferRelativeResize="0"/>
          <p:nvPr/>
        </p:nvPicPr>
        <p:blipFill>
          <a:blip r:embed="rId7">
            <a:alphaModFix/>
          </a:blip>
          <a:stretch>
            <a:fillRect/>
          </a:stretch>
        </p:blipFill>
        <p:spPr>
          <a:xfrm>
            <a:off x="2673175" y="5826354"/>
            <a:ext cx="776670" cy="836067"/>
          </a:xfrm>
          <a:prstGeom prst="rect">
            <a:avLst/>
          </a:prstGeom>
          <a:noFill/>
          <a:ln>
            <a:noFill/>
          </a:ln>
        </p:spPr>
      </p:pic>
      <p:pic>
        <p:nvPicPr>
          <p:cNvPr id="284" name="Google Shape;284;p18"/>
          <p:cNvPicPr preferRelativeResize="0"/>
          <p:nvPr/>
        </p:nvPicPr>
        <p:blipFill>
          <a:blip r:embed="rId8">
            <a:alphaModFix/>
          </a:blip>
          <a:stretch>
            <a:fillRect/>
          </a:stretch>
        </p:blipFill>
        <p:spPr>
          <a:xfrm>
            <a:off x="6971775" y="5872579"/>
            <a:ext cx="776670" cy="836067"/>
          </a:xfrm>
          <a:prstGeom prst="rect">
            <a:avLst/>
          </a:prstGeom>
          <a:noFill/>
          <a:ln>
            <a:noFill/>
          </a:ln>
        </p:spPr>
      </p:pic>
      <p:pic>
        <p:nvPicPr>
          <p:cNvPr id="285" name="Google Shape;285;p18"/>
          <p:cNvPicPr preferRelativeResize="0"/>
          <p:nvPr/>
        </p:nvPicPr>
        <p:blipFill>
          <a:blip r:embed="rId9">
            <a:alphaModFix/>
          </a:blip>
          <a:stretch>
            <a:fillRect/>
          </a:stretch>
        </p:blipFill>
        <p:spPr>
          <a:xfrm>
            <a:off x="1896500" y="5802079"/>
            <a:ext cx="776670" cy="836067"/>
          </a:xfrm>
          <a:prstGeom prst="rect">
            <a:avLst/>
          </a:prstGeom>
          <a:noFill/>
          <a:ln>
            <a:noFill/>
          </a:ln>
        </p:spPr>
      </p:pic>
      <p:pic>
        <p:nvPicPr>
          <p:cNvPr id="286" name="Google Shape;286;p18"/>
          <p:cNvPicPr preferRelativeResize="0"/>
          <p:nvPr/>
        </p:nvPicPr>
        <p:blipFill>
          <a:blip r:embed="rId10">
            <a:alphaModFix/>
          </a:blip>
          <a:stretch>
            <a:fillRect/>
          </a:stretch>
        </p:blipFill>
        <p:spPr>
          <a:xfrm>
            <a:off x="6153075" y="5872579"/>
            <a:ext cx="776670" cy="836067"/>
          </a:xfrm>
          <a:prstGeom prst="rect">
            <a:avLst/>
          </a:prstGeom>
          <a:noFill/>
          <a:ln>
            <a:noFill/>
          </a:ln>
        </p:spPr>
      </p:pic>
      <p:pic>
        <p:nvPicPr>
          <p:cNvPr id="287" name="Google Shape;287;p18"/>
          <p:cNvPicPr preferRelativeResize="0"/>
          <p:nvPr/>
        </p:nvPicPr>
        <p:blipFill>
          <a:blip r:embed="rId11">
            <a:alphaModFix/>
          </a:blip>
          <a:stretch>
            <a:fillRect/>
          </a:stretch>
        </p:blipFill>
        <p:spPr>
          <a:xfrm>
            <a:off x="1045550" y="5802079"/>
            <a:ext cx="776670" cy="836067"/>
          </a:xfrm>
          <a:prstGeom prst="rect">
            <a:avLst/>
          </a:prstGeom>
          <a:noFill/>
          <a:ln>
            <a:noFill/>
          </a:ln>
        </p:spPr>
      </p:pic>
      <p:pic>
        <p:nvPicPr>
          <p:cNvPr id="288" name="Google Shape;288;p18"/>
          <p:cNvPicPr preferRelativeResize="0"/>
          <p:nvPr/>
        </p:nvPicPr>
        <p:blipFill>
          <a:blip r:embed="rId12">
            <a:alphaModFix/>
          </a:blip>
          <a:stretch>
            <a:fillRect/>
          </a:stretch>
        </p:blipFill>
        <p:spPr>
          <a:xfrm>
            <a:off x="5334362" y="5826354"/>
            <a:ext cx="776670" cy="836067"/>
          </a:xfrm>
          <a:prstGeom prst="rect">
            <a:avLst/>
          </a:prstGeom>
          <a:noFill/>
          <a:ln>
            <a:noFill/>
          </a:ln>
        </p:spPr>
      </p:pic>
      <p:pic>
        <p:nvPicPr>
          <p:cNvPr id="289" name="Google Shape;289;p18"/>
          <p:cNvPicPr preferRelativeResize="0"/>
          <p:nvPr/>
        </p:nvPicPr>
        <p:blipFill>
          <a:blip r:embed="rId13">
            <a:alphaModFix/>
          </a:blip>
          <a:stretch>
            <a:fillRect/>
          </a:stretch>
        </p:blipFill>
        <p:spPr>
          <a:xfrm>
            <a:off x="132825" y="5802079"/>
            <a:ext cx="776670" cy="836067"/>
          </a:xfrm>
          <a:prstGeom prst="rect">
            <a:avLst/>
          </a:prstGeom>
          <a:noFill/>
          <a:ln>
            <a:noFill/>
          </a:ln>
        </p:spPr>
      </p:pic>
      <p:pic>
        <p:nvPicPr>
          <p:cNvPr id="290" name="Google Shape;290;p18"/>
          <p:cNvPicPr preferRelativeResize="0"/>
          <p:nvPr/>
        </p:nvPicPr>
        <p:blipFill>
          <a:blip r:embed="rId4">
            <a:alphaModFix/>
          </a:blip>
          <a:stretch>
            <a:fillRect/>
          </a:stretch>
        </p:blipFill>
        <p:spPr>
          <a:xfrm>
            <a:off x="4527050" y="5802079"/>
            <a:ext cx="776670" cy="836067"/>
          </a:xfrm>
          <a:prstGeom prst="rect">
            <a:avLst/>
          </a:prstGeom>
          <a:noFill/>
          <a:ln>
            <a:noFill/>
          </a:ln>
        </p:spPr>
      </p:pic>
      <p:pic>
        <p:nvPicPr>
          <p:cNvPr id="291" name="Google Shape;291;p18"/>
          <p:cNvPicPr preferRelativeResize="0"/>
          <p:nvPr/>
        </p:nvPicPr>
        <p:blipFill>
          <a:blip r:embed="rId5">
            <a:alphaModFix/>
          </a:blip>
          <a:stretch>
            <a:fillRect/>
          </a:stretch>
        </p:blipFill>
        <p:spPr>
          <a:xfrm>
            <a:off x="3660150" y="5872579"/>
            <a:ext cx="776670" cy="836067"/>
          </a:xfrm>
          <a:prstGeom prst="rect">
            <a:avLst/>
          </a:prstGeom>
          <a:noFill/>
          <a:ln>
            <a:noFill/>
          </a:ln>
        </p:spPr>
      </p:pic>
      <p:pic>
        <p:nvPicPr>
          <p:cNvPr id="292" name="Google Shape;292;p18"/>
          <p:cNvPicPr preferRelativeResize="0"/>
          <p:nvPr/>
        </p:nvPicPr>
        <p:blipFill>
          <a:blip r:embed="rId6">
            <a:alphaModFix/>
          </a:blip>
          <a:stretch>
            <a:fillRect/>
          </a:stretch>
        </p:blipFill>
        <p:spPr>
          <a:xfrm>
            <a:off x="8234512" y="5872579"/>
            <a:ext cx="776670" cy="836067"/>
          </a:xfrm>
          <a:prstGeom prst="rect">
            <a:avLst/>
          </a:prstGeom>
          <a:noFill/>
          <a:ln>
            <a:noFill/>
          </a:ln>
        </p:spPr>
      </p:pic>
      <p:pic>
        <p:nvPicPr>
          <p:cNvPr id="293" name="Google Shape;293;p18"/>
          <p:cNvPicPr preferRelativeResize="0"/>
          <p:nvPr/>
        </p:nvPicPr>
        <p:blipFill>
          <a:blip r:embed="rId7">
            <a:alphaModFix/>
          </a:blip>
          <a:stretch>
            <a:fillRect/>
          </a:stretch>
        </p:blipFill>
        <p:spPr>
          <a:xfrm>
            <a:off x="2673162" y="5826354"/>
            <a:ext cx="776670" cy="836067"/>
          </a:xfrm>
          <a:prstGeom prst="rect">
            <a:avLst/>
          </a:prstGeom>
          <a:noFill/>
          <a:ln>
            <a:noFill/>
          </a:ln>
        </p:spPr>
      </p:pic>
      <p:pic>
        <p:nvPicPr>
          <p:cNvPr id="294" name="Google Shape;294;p18"/>
          <p:cNvPicPr preferRelativeResize="0"/>
          <p:nvPr/>
        </p:nvPicPr>
        <p:blipFill>
          <a:blip r:embed="rId8">
            <a:alphaModFix/>
          </a:blip>
          <a:stretch>
            <a:fillRect/>
          </a:stretch>
        </p:blipFill>
        <p:spPr>
          <a:xfrm>
            <a:off x="6971762" y="5872579"/>
            <a:ext cx="776670" cy="836067"/>
          </a:xfrm>
          <a:prstGeom prst="rect">
            <a:avLst/>
          </a:prstGeom>
          <a:noFill/>
          <a:ln>
            <a:noFill/>
          </a:ln>
        </p:spPr>
      </p:pic>
      <p:pic>
        <p:nvPicPr>
          <p:cNvPr id="295" name="Google Shape;295;p18"/>
          <p:cNvPicPr preferRelativeResize="0"/>
          <p:nvPr/>
        </p:nvPicPr>
        <p:blipFill>
          <a:blip r:embed="rId9">
            <a:alphaModFix/>
          </a:blip>
          <a:stretch>
            <a:fillRect/>
          </a:stretch>
        </p:blipFill>
        <p:spPr>
          <a:xfrm>
            <a:off x="1896487" y="5802079"/>
            <a:ext cx="776670" cy="836067"/>
          </a:xfrm>
          <a:prstGeom prst="rect">
            <a:avLst/>
          </a:prstGeom>
          <a:noFill/>
          <a:ln>
            <a:noFill/>
          </a:ln>
        </p:spPr>
      </p:pic>
      <p:pic>
        <p:nvPicPr>
          <p:cNvPr id="296" name="Google Shape;296;p18"/>
          <p:cNvPicPr preferRelativeResize="0"/>
          <p:nvPr/>
        </p:nvPicPr>
        <p:blipFill>
          <a:blip r:embed="rId10">
            <a:alphaModFix/>
          </a:blip>
          <a:stretch>
            <a:fillRect/>
          </a:stretch>
        </p:blipFill>
        <p:spPr>
          <a:xfrm>
            <a:off x="6153062" y="5872579"/>
            <a:ext cx="776670" cy="836067"/>
          </a:xfrm>
          <a:prstGeom prst="rect">
            <a:avLst/>
          </a:prstGeom>
          <a:noFill/>
          <a:ln>
            <a:noFill/>
          </a:ln>
        </p:spPr>
      </p:pic>
      <p:pic>
        <p:nvPicPr>
          <p:cNvPr id="297" name="Google Shape;297;p18"/>
          <p:cNvPicPr preferRelativeResize="0"/>
          <p:nvPr/>
        </p:nvPicPr>
        <p:blipFill>
          <a:blip r:embed="rId11">
            <a:alphaModFix/>
          </a:blip>
          <a:stretch>
            <a:fillRect/>
          </a:stretch>
        </p:blipFill>
        <p:spPr>
          <a:xfrm>
            <a:off x="1045537" y="5802079"/>
            <a:ext cx="776670" cy="836067"/>
          </a:xfrm>
          <a:prstGeom prst="rect">
            <a:avLst/>
          </a:prstGeom>
          <a:noFill/>
          <a:ln>
            <a:noFill/>
          </a:ln>
        </p:spPr>
      </p:pic>
      <p:pic>
        <p:nvPicPr>
          <p:cNvPr id="298" name="Google Shape;298;p18"/>
          <p:cNvPicPr preferRelativeResize="0"/>
          <p:nvPr/>
        </p:nvPicPr>
        <p:blipFill>
          <a:blip r:embed="rId12">
            <a:alphaModFix/>
          </a:blip>
          <a:stretch>
            <a:fillRect/>
          </a:stretch>
        </p:blipFill>
        <p:spPr>
          <a:xfrm>
            <a:off x="5334350" y="5826354"/>
            <a:ext cx="776670" cy="836067"/>
          </a:xfrm>
          <a:prstGeom prst="rect">
            <a:avLst/>
          </a:prstGeom>
          <a:noFill/>
          <a:ln>
            <a:noFill/>
          </a:ln>
        </p:spPr>
      </p:pic>
      <p:pic>
        <p:nvPicPr>
          <p:cNvPr id="299" name="Google Shape;299;p18"/>
          <p:cNvPicPr preferRelativeResize="0"/>
          <p:nvPr/>
        </p:nvPicPr>
        <p:blipFill>
          <a:blip r:embed="rId13">
            <a:alphaModFix/>
          </a:blip>
          <a:stretch>
            <a:fillRect/>
          </a:stretch>
        </p:blipFill>
        <p:spPr>
          <a:xfrm>
            <a:off x="132812" y="5802079"/>
            <a:ext cx="776670" cy="836067"/>
          </a:xfrm>
          <a:prstGeom prst="rect">
            <a:avLst/>
          </a:prstGeom>
          <a:noFill/>
          <a:ln>
            <a:noFill/>
          </a:ln>
        </p:spPr>
      </p:pic>
      <p:pic>
        <p:nvPicPr>
          <p:cNvPr id="300" name="Google Shape;300;p18"/>
          <p:cNvPicPr preferRelativeResize="0"/>
          <p:nvPr/>
        </p:nvPicPr>
        <p:blipFill>
          <a:blip r:embed="rId4">
            <a:alphaModFix/>
          </a:blip>
          <a:stretch>
            <a:fillRect/>
          </a:stretch>
        </p:blipFill>
        <p:spPr>
          <a:xfrm>
            <a:off x="4527050" y="5802079"/>
            <a:ext cx="776670" cy="836067"/>
          </a:xfrm>
          <a:prstGeom prst="rect">
            <a:avLst/>
          </a:prstGeom>
          <a:noFill/>
          <a:ln>
            <a:noFill/>
          </a:ln>
        </p:spPr>
      </p:pic>
      <p:pic>
        <p:nvPicPr>
          <p:cNvPr id="301" name="Google Shape;301;p18"/>
          <p:cNvPicPr preferRelativeResize="0"/>
          <p:nvPr/>
        </p:nvPicPr>
        <p:blipFill>
          <a:blip r:embed="rId5">
            <a:alphaModFix/>
          </a:blip>
          <a:stretch>
            <a:fillRect/>
          </a:stretch>
        </p:blipFill>
        <p:spPr>
          <a:xfrm>
            <a:off x="3660150" y="5872579"/>
            <a:ext cx="776670" cy="836067"/>
          </a:xfrm>
          <a:prstGeom prst="rect">
            <a:avLst/>
          </a:prstGeom>
          <a:noFill/>
          <a:ln>
            <a:noFill/>
          </a:ln>
        </p:spPr>
      </p:pic>
      <p:pic>
        <p:nvPicPr>
          <p:cNvPr id="302" name="Google Shape;302;p18"/>
          <p:cNvPicPr preferRelativeResize="0"/>
          <p:nvPr/>
        </p:nvPicPr>
        <p:blipFill>
          <a:blip r:embed="rId6">
            <a:alphaModFix/>
          </a:blip>
          <a:stretch>
            <a:fillRect/>
          </a:stretch>
        </p:blipFill>
        <p:spPr>
          <a:xfrm>
            <a:off x="8234512" y="5872579"/>
            <a:ext cx="776670" cy="836067"/>
          </a:xfrm>
          <a:prstGeom prst="rect">
            <a:avLst/>
          </a:prstGeom>
          <a:noFill/>
          <a:ln>
            <a:noFill/>
          </a:ln>
        </p:spPr>
      </p:pic>
      <p:pic>
        <p:nvPicPr>
          <p:cNvPr id="303" name="Google Shape;303;p18"/>
          <p:cNvPicPr preferRelativeResize="0"/>
          <p:nvPr/>
        </p:nvPicPr>
        <p:blipFill>
          <a:blip r:embed="rId7">
            <a:alphaModFix/>
          </a:blip>
          <a:stretch>
            <a:fillRect/>
          </a:stretch>
        </p:blipFill>
        <p:spPr>
          <a:xfrm>
            <a:off x="2673162" y="5826354"/>
            <a:ext cx="776670" cy="836067"/>
          </a:xfrm>
          <a:prstGeom prst="rect">
            <a:avLst/>
          </a:prstGeom>
          <a:noFill/>
          <a:ln>
            <a:noFill/>
          </a:ln>
        </p:spPr>
      </p:pic>
      <p:pic>
        <p:nvPicPr>
          <p:cNvPr id="304" name="Google Shape;304;p18"/>
          <p:cNvPicPr preferRelativeResize="0"/>
          <p:nvPr/>
        </p:nvPicPr>
        <p:blipFill>
          <a:blip r:embed="rId8">
            <a:alphaModFix/>
          </a:blip>
          <a:stretch>
            <a:fillRect/>
          </a:stretch>
        </p:blipFill>
        <p:spPr>
          <a:xfrm>
            <a:off x="6971762" y="5872579"/>
            <a:ext cx="776670" cy="836067"/>
          </a:xfrm>
          <a:prstGeom prst="rect">
            <a:avLst/>
          </a:prstGeom>
          <a:noFill/>
          <a:ln>
            <a:noFill/>
          </a:ln>
        </p:spPr>
      </p:pic>
      <p:pic>
        <p:nvPicPr>
          <p:cNvPr id="305" name="Google Shape;305;p18"/>
          <p:cNvPicPr preferRelativeResize="0"/>
          <p:nvPr/>
        </p:nvPicPr>
        <p:blipFill>
          <a:blip r:embed="rId9">
            <a:alphaModFix/>
          </a:blip>
          <a:stretch>
            <a:fillRect/>
          </a:stretch>
        </p:blipFill>
        <p:spPr>
          <a:xfrm>
            <a:off x="1896487" y="5802079"/>
            <a:ext cx="776670" cy="836067"/>
          </a:xfrm>
          <a:prstGeom prst="rect">
            <a:avLst/>
          </a:prstGeom>
          <a:noFill/>
          <a:ln>
            <a:noFill/>
          </a:ln>
        </p:spPr>
      </p:pic>
      <p:pic>
        <p:nvPicPr>
          <p:cNvPr id="306" name="Google Shape;306;p18"/>
          <p:cNvPicPr preferRelativeResize="0"/>
          <p:nvPr/>
        </p:nvPicPr>
        <p:blipFill>
          <a:blip r:embed="rId10">
            <a:alphaModFix/>
          </a:blip>
          <a:stretch>
            <a:fillRect/>
          </a:stretch>
        </p:blipFill>
        <p:spPr>
          <a:xfrm>
            <a:off x="6153062" y="5872579"/>
            <a:ext cx="776670" cy="836067"/>
          </a:xfrm>
          <a:prstGeom prst="rect">
            <a:avLst/>
          </a:prstGeom>
          <a:noFill/>
          <a:ln>
            <a:noFill/>
          </a:ln>
        </p:spPr>
      </p:pic>
      <p:pic>
        <p:nvPicPr>
          <p:cNvPr id="307" name="Google Shape;307;p18"/>
          <p:cNvPicPr preferRelativeResize="0"/>
          <p:nvPr/>
        </p:nvPicPr>
        <p:blipFill>
          <a:blip r:embed="rId11">
            <a:alphaModFix/>
          </a:blip>
          <a:stretch>
            <a:fillRect/>
          </a:stretch>
        </p:blipFill>
        <p:spPr>
          <a:xfrm>
            <a:off x="1045537" y="5802079"/>
            <a:ext cx="776670" cy="836067"/>
          </a:xfrm>
          <a:prstGeom prst="rect">
            <a:avLst/>
          </a:prstGeom>
          <a:noFill/>
          <a:ln>
            <a:noFill/>
          </a:ln>
        </p:spPr>
      </p:pic>
      <p:pic>
        <p:nvPicPr>
          <p:cNvPr id="308" name="Google Shape;308;p18"/>
          <p:cNvPicPr preferRelativeResize="0"/>
          <p:nvPr/>
        </p:nvPicPr>
        <p:blipFill>
          <a:blip r:embed="rId12">
            <a:alphaModFix/>
          </a:blip>
          <a:stretch>
            <a:fillRect/>
          </a:stretch>
        </p:blipFill>
        <p:spPr>
          <a:xfrm>
            <a:off x="5334350" y="5826354"/>
            <a:ext cx="776670" cy="836067"/>
          </a:xfrm>
          <a:prstGeom prst="rect">
            <a:avLst/>
          </a:prstGeom>
          <a:noFill/>
          <a:ln>
            <a:noFill/>
          </a:ln>
        </p:spPr>
      </p:pic>
      <p:pic>
        <p:nvPicPr>
          <p:cNvPr id="309" name="Google Shape;309;p18"/>
          <p:cNvPicPr preferRelativeResize="0"/>
          <p:nvPr/>
        </p:nvPicPr>
        <p:blipFill>
          <a:blip r:embed="rId13">
            <a:alphaModFix/>
          </a:blip>
          <a:stretch>
            <a:fillRect/>
          </a:stretch>
        </p:blipFill>
        <p:spPr>
          <a:xfrm>
            <a:off x="132812" y="5802079"/>
            <a:ext cx="776670" cy="83606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3"/>
        <p:cNvGrpSpPr/>
        <p:nvPr/>
      </p:nvGrpSpPr>
      <p:grpSpPr>
        <a:xfrm>
          <a:off x="0" y="0"/>
          <a:ext cx="0" cy="0"/>
          <a:chOff x="0" y="0"/>
          <a:chExt cx="0" cy="0"/>
        </a:xfrm>
      </p:grpSpPr>
      <p:pic>
        <p:nvPicPr>
          <p:cNvPr id="314" name="Google Shape;314;p19"/>
          <p:cNvPicPr preferRelativeResize="0"/>
          <p:nvPr/>
        </p:nvPicPr>
        <p:blipFill>
          <a:blip r:embed="rId4">
            <a:alphaModFix/>
          </a:blip>
          <a:stretch>
            <a:fillRect/>
          </a:stretch>
        </p:blipFill>
        <p:spPr>
          <a:xfrm>
            <a:off x="465950" y="2280125"/>
            <a:ext cx="1171253" cy="993883"/>
          </a:xfrm>
          <a:prstGeom prst="rect">
            <a:avLst/>
          </a:prstGeom>
          <a:noFill/>
          <a:ln>
            <a:noFill/>
          </a:ln>
        </p:spPr>
      </p:pic>
      <p:pic>
        <p:nvPicPr>
          <p:cNvPr id="315" name="Google Shape;315;p19"/>
          <p:cNvPicPr preferRelativeResize="0"/>
          <p:nvPr/>
        </p:nvPicPr>
        <p:blipFill>
          <a:blip r:embed="rId5">
            <a:alphaModFix/>
          </a:blip>
          <a:stretch>
            <a:fillRect/>
          </a:stretch>
        </p:blipFill>
        <p:spPr>
          <a:xfrm>
            <a:off x="7702016" y="5630000"/>
            <a:ext cx="1171253" cy="993883"/>
          </a:xfrm>
          <a:prstGeom prst="rect">
            <a:avLst/>
          </a:prstGeom>
          <a:noFill/>
          <a:ln>
            <a:noFill/>
          </a:ln>
        </p:spPr>
      </p:pic>
      <p:pic>
        <p:nvPicPr>
          <p:cNvPr id="316" name="Google Shape;316;p19"/>
          <p:cNvPicPr preferRelativeResize="0"/>
          <p:nvPr/>
        </p:nvPicPr>
        <p:blipFill>
          <a:blip r:embed="rId6">
            <a:alphaModFix/>
          </a:blip>
          <a:stretch>
            <a:fillRect/>
          </a:stretch>
        </p:blipFill>
        <p:spPr>
          <a:xfrm>
            <a:off x="5656400" y="3853971"/>
            <a:ext cx="1171253" cy="993883"/>
          </a:xfrm>
          <a:prstGeom prst="rect">
            <a:avLst/>
          </a:prstGeom>
          <a:noFill/>
          <a:ln>
            <a:noFill/>
          </a:ln>
        </p:spPr>
      </p:pic>
      <p:pic>
        <p:nvPicPr>
          <p:cNvPr id="317" name="Google Shape;317;p19"/>
          <p:cNvPicPr preferRelativeResize="0"/>
          <p:nvPr/>
        </p:nvPicPr>
        <p:blipFill>
          <a:blip r:embed="rId7">
            <a:alphaModFix/>
          </a:blip>
          <a:stretch>
            <a:fillRect/>
          </a:stretch>
        </p:blipFill>
        <p:spPr>
          <a:xfrm>
            <a:off x="465941" y="5727996"/>
            <a:ext cx="1171253" cy="993883"/>
          </a:xfrm>
          <a:prstGeom prst="rect">
            <a:avLst/>
          </a:prstGeom>
          <a:noFill/>
          <a:ln>
            <a:noFill/>
          </a:ln>
        </p:spPr>
      </p:pic>
      <p:pic>
        <p:nvPicPr>
          <p:cNvPr id="318" name="Google Shape;318;p19"/>
          <p:cNvPicPr preferRelativeResize="0"/>
          <p:nvPr/>
        </p:nvPicPr>
        <p:blipFill>
          <a:blip r:embed="rId8">
            <a:alphaModFix/>
          </a:blip>
          <a:stretch>
            <a:fillRect/>
          </a:stretch>
        </p:blipFill>
        <p:spPr>
          <a:xfrm>
            <a:off x="2195057" y="3853975"/>
            <a:ext cx="1171253" cy="993883"/>
          </a:xfrm>
          <a:prstGeom prst="rect">
            <a:avLst/>
          </a:prstGeom>
          <a:noFill/>
          <a:ln>
            <a:noFill/>
          </a:ln>
        </p:spPr>
      </p:pic>
      <p:pic>
        <p:nvPicPr>
          <p:cNvPr id="319" name="Google Shape;319;p19"/>
          <p:cNvPicPr preferRelativeResize="0"/>
          <p:nvPr/>
        </p:nvPicPr>
        <p:blipFill>
          <a:blip r:embed="rId9">
            <a:alphaModFix/>
          </a:blip>
          <a:stretch>
            <a:fillRect/>
          </a:stretch>
        </p:blipFill>
        <p:spPr>
          <a:xfrm>
            <a:off x="5902575" y="5629992"/>
            <a:ext cx="1171253" cy="993883"/>
          </a:xfrm>
          <a:prstGeom prst="rect">
            <a:avLst/>
          </a:prstGeom>
          <a:noFill/>
          <a:ln>
            <a:noFill/>
          </a:ln>
        </p:spPr>
      </p:pic>
      <p:pic>
        <p:nvPicPr>
          <p:cNvPr id="320" name="Google Shape;320;p19"/>
          <p:cNvPicPr preferRelativeResize="0"/>
          <p:nvPr/>
        </p:nvPicPr>
        <p:blipFill>
          <a:blip r:embed="rId10">
            <a:alphaModFix/>
          </a:blip>
          <a:stretch>
            <a:fillRect/>
          </a:stretch>
        </p:blipFill>
        <p:spPr>
          <a:xfrm>
            <a:off x="7373732" y="2228996"/>
            <a:ext cx="1171253" cy="993883"/>
          </a:xfrm>
          <a:prstGeom prst="rect">
            <a:avLst/>
          </a:prstGeom>
          <a:noFill/>
          <a:ln>
            <a:noFill/>
          </a:ln>
        </p:spPr>
      </p:pic>
      <p:pic>
        <p:nvPicPr>
          <p:cNvPr id="321" name="Google Shape;321;p19"/>
          <p:cNvPicPr preferRelativeResize="0"/>
          <p:nvPr/>
        </p:nvPicPr>
        <p:blipFill>
          <a:blip r:embed="rId11">
            <a:alphaModFix/>
          </a:blip>
          <a:stretch>
            <a:fillRect/>
          </a:stretch>
        </p:blipFill>
        <p:spPr>
          <a:xfrm>
            <a:off x="3941741" y="5629992"/>
            <a:ext cx="1171253" cy="993883"/>
          </a:xfrm>
          <a:prstGeom prst="rect">
            <a:avLst/>
          </a:prstGeom>
          <a:noFill/>
          <a:ln>
            <a:noFill/>
          </a:ln>
        </p:spPr>
      </p:pic>
      <p:pic>
        <p:nvPicPr>
          <p:cNvPr id="322" name="Google Shape;322;p19"/>
          <p:cNvPicPr preferRelativeResize="0"/>
          <p:nvPr/>
        </p:nvPicPr>
        <p:blipFill>
          <a:blip r:embed="rId12">
            <a:alphaModFix/>
          </a:blip>
          <a:stretch>
            <a:fillRect/>
          </a:stretch>
        </p:blipFill>
        <p:spPr>
          <a:xfrm>
            <a:off x="2203847" y="5728000"/>
            <a:ext cx="1171253" cy="993883"/>
          </a:xfrm>
          <a:prstGeom prst="rect">
            <a:avLst/>
          </a:prstGeom>
          <a:noFill/>
          <a:ln>
            <a:noFill/>
          </a:ln>
        </p:spPr>
      </p:pic>
      <p:pic>
        <p:nvPicPr>
          <p:cNvPr id="323" name="Google Shape;323;p19"/>
          <p:cNvPicPr preferRelativeResize="0"/>
          <p:nvPr/>
        </p:nvPicPr>
        <p:blipFill>
          <a:blip r:embed="rId13">
            <a:alphaModFix/>
          </a:blip>
          <a:stretch>
            <a:fillRect/>
          </a:stretch>
        </p:blipFill>
        <p:spPr>
          <a:xfrm>
            <a:off x="2256582" y="2317842"/>
            <a:ext cx="1171253" cy="99388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7"/>
        <p:cNvGrpSpPr/>
        <p:nvPr/>
      </p:nvGrpSpPr>
      <p:grpSpPr>
        <a:xfrm>
          <a:off x="0" y="0"/>
          <a:ext cx="0" cy="0"/>
          <a:chOff x="0" y="0"/>
          <a:chExt cx="0" cy="0"/>
        </a:xfrm>
      </p:grpSpPr>
      <p:pic>
        <p:nvPicPr>
          <p:cNvPr id="328" name="Google Shape;328;p20"/>
          <p:cNvPicPr preferRelativeResize="0"/>
          <p:nvPr/>
        </p:nvPicPr>
        <p:blipFill>
          <a:blip r:embed="rId4">
            <a:alphaModFix/>
          </a:blip>
          <a:stretch>
            <a:fillRect/>
          </a:stretch>
        </p:blipFill>
        <p:spPr>
          <a:xfrm>
            <a:off x="7491000" y="5665200"/>
            <a:ext cx="1171253" cy="993883"/>
          </a:xfrm>
          <a:prstGeom prst="rect">
            <a:avLst/>
          </a:prstGeom>
          <a:noFill/>
          <a:ln>
            <a:noFill/>
          </a:ln>
        </p:spPr>
      </p:pic>
      <p:pic>
        <p:nvPicPr>
          <p:cNvPr id="329" name="Google Shape;329;p20"/>
          <p:cNvPicPr preferRelativeResize="0"/>
          <p:nvPr/>
        </p:nvPicPr>
        <p:blipFill>
          <a:blip r:embed="rId5">
            <a:alphaModFix/>
          </a:blip>
          <a:stretch>
            <a:fillRect/>
          </a:stretch>
        </p:blipFill>
        <p:spPr>
          <a:xfrm>
            <a:off x="7387066" y="3853975"/>
            <a:ext cx="1171253" cy="993883"/>
          </a:xfrm>
          <a:prstGeom prst="rect">
            <a:avLst/>
          </a:prstGeom>
          <a:noFill/>
          <a:ln>
            <a:noFill/>
          </a:ln>
        </p:spPr>
      </p:pic>
      <p:pic>
        <p:nvPicPr>
          <p:cNvPr id="330" name="Google Shape;330;p20"/>
          <p:cNvPicPr preferRelativeResize="0"/>
          <p:nvPr/>
        </p:nvPicPr>
        <p:blipFill>
          <a:blip r:embed="rId6">
            <a:alphaModFix/>
          </a:blip>
          <a:stretch>
            <a:fillRect/>
          </a:stretch>
        </p:blipFill>
        <p:spPr>
          <a:xfrm>
            <a:off x="3067725" y="5665196"/>
            <a:ext cx="1171253" cy="993883"/>
          </a:xfrm>
          <a:prstGeom prst="rect">
            <a:avLst/>
          </a:prstGeom>
          <a:noFill/>
          <a:ln>
            <a:noFill/>
          </a:ln>
        </p:spPr>
      </p:pic>
      <p:pic>
        <p:nvPicPr>
          <p:cNvPr id="331" name="Google Shape;331;p20"/>
          <p:cNvPicPr preferRelativeResize="0"/>
          <p:nvPr/>
        </p:nvPicPr>
        <p:blipFill>
          <a:blip r:embed="rId7">
            <a:alphaModFix/>
          </a:blip>
          <a:stretch>
            <a:fillRect/>
          </a:stretch>
        </p:blipFill>
        <p:spPr>
          <a:xfrm>
            <a:off x="3925716" y="3853971"/>
            <a:ext cx="1171253" cy="993883"/>
          </a:xfrm>
          <a:prstGeom prst="rect">
            <a:avLst/>
          </a:prstGeom>
          <a:noFill/>
          <a:ln>
            <a:noFill/>
          </a:ln>
        </p:spPr>
      </p:pic>
      <p:pic>
        <p:nvPicPr>
          <p:cNvPr id="332" name="Google Shape;332;p20"/>
          <p:cNvPicPr preferRelativeResize="0"/>
          <p:nvPr/>
        </p:nvPicPr>
        <p:blipFill>
          <a:blip r:embed="rId8">
            <a:alphaModFix/>
          </a:blip>
          <a:stretch>
            <a:fillRect/>
          </a:stretch>
        </p:blipFill>
        <p:spPr>
          <a:xfrm>
            <a:off x="920182" y="5717950"/>
            <a:ext cx="1171253" cy="993883"/>
          </a:xfrm>
          <a:prstGeom prst="rect">
            <a:avLst/>
          </a:prstGeom>
          <a:noFill/>
          <a:ln>
            <a:noFill/>
          </a:ln>
        </p:spPr>
      </p:pic>
      <p:pic>
        <p:nvPicPr>
          <p:cNvPr id="333" name="Google Shape;333;p20"/>
          <p:cNvPicPr preferRelativeResize="0"/>
          <p:nvPr/>
        </p:nvPicPr>
        <p:blipFill>
          <a:blip r:embed="rId9">
            <a:alphaModFix/>
          </a:blip>
          <a:stretch>
            <a:fillRect/>
          </a:stretch>
        </p:blipFill>
        <p:spPr>
          <a:xfrm>
            <a:off x="5902575" y="5629992"/>
            <a:ext cx="1171253" cy="993883"/>
          </a:xfrm>
          <a:prstGeom prst="rect">
            <a:avLst/>
          </a:prstGeom>
          <a:noFill/>
          <a:ln>
            <a:noFill/>
          </a:ln>
        </p:spPr>
      </p:pic>
      <p:pic>
        <p:nvPicPr>
          <p:cNvPr id="334" name="Google Shape;334;p20"/>
          <p:cNvPicPr preferRelativeResize="0"/>
          <p:nvPr/>
        </p:nvPicPr>
        <p:blipFill>
          <a:blip r:embed="rId10">
            <a:alphaModFix/>
          </a:blip>
          <a:stretch>
            <a:fillRect/>
          </a:stretch>
        </p:blipFill>
        <p:spPr>
          <a:xfrm>
            <a:off x="4485157" y="5629996"/>
            <a:ext cx="1171253" cy="993883"/>
          </a:xfrm>
          <a:prstGeom prst="rect">
            <a:avLst/>
          </a:prstGeom>
          <a:noFill/>
          <a:ln>
            <a:noFill/>
          </a:ln>
        </p:spPr>
      </p:pic>
      <p:pic>
        <p:nvPicPr>
          <p:cNvPr id="335" name="Google Shape;335;p20"/>
          <p:cNvPicPr preferRelativeResize="0"/>
          <p:nvPr/>
        </p:nvPicPr>
        <p:blipFill>
          <a:blip r:embed="rId11">
            <a:alphaModFix/>
          </a:blip>
          <a:stretch>
            <a:fillRect/>
          </a:stretch>
        </p:blipFill>
        <p:spPr>
          <a:xfrm>
            <a:off x="5646778" y="2280117"/>
            <a:ext cx="1171253" cy="993883"/>
          </a:xfrm>
          <a:prstGeom prst="rect">
            <a:avLst/>
          </a:prstGeom>
          <a:noFill/>
          <a:ln>
            <a:noFill/>
          </a:ln>
        </p:spPr>
      </p:pic>
      <p:pic>
        <p:nvPicPr>
          <p:cNvPr id="336" name="Google Shape;336;p20"/>
          <p:cNvPicPr preferRelativeResize="0"/>
          <p:nvPr/>
        </p:nvPicPr>
        <p:blipFill>
          <a:blip r:embed="rId12">
            <a:alphaModFix/>
          </a:blip>
          <a:stretch>
            <a:fillRect/>
          </a:stretch>
        </p:blipFill>
        <p:spPr>
          <a:xfrm>
            <a:off x="3919835" y="2229000"/>
            <a:ext cx="1171253" cy="993883"/>
          </a:xfrm>
          <a:prstGeom prst="rect">
            <a:avLst/>
          </a:prstGeom>
          <a:noFill/>
          <a:ln>
            <a:noFill/>
          </a:ln>
        </p:spPr>
      </p:pic>
      <p:pic>
        <p:nvPicPr>
          <p:cNvPr id="337" name="Google Shape;337;p20"/>
          <p:cNvPicPr preferRelativeResize="0"/>
          <p:nvPr/>
        </p:nvPicPr>
        <p:blipFill>
          <a:blip r:embed="rId13">
            <a:alphaModFix/>
          </a:blip>
          <a:stretch>
            <a:fillRect/>
          </a:stretch>
        </p:blipFill>
        <p:spPr>
          <a:xfrm>
            <a:off x="2256582" y="2317842"/>
            <a:ext cx="1171253" cy="99388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1"/>
        <p:cNvGrpSpPr/>
        <p:nvPr/>
      </p:nvGrpSpPr>
      <p:grpSpPr>
        <a:xfrm>
          <a:off x="0" y="0"/>
          <a:ext cx="0" cy="0"/>
          <a:chOff x="0" y="0"/>
          <a:chExt cx="0" cy="0"/>
        </a:xfrm>
      </p:grpSpPr>
      <p:pic>
        <p:nvPicPr>
          <p:cNvPr id="342" name="Google Shape;342;p21"/>
          <p:cNvPicPr preferRelativeResize="0"/>
          <p:nvPr/>
        </p:nvPicPr>
        <p:blipFill>
          <a:blip r:embed="rId4">
            <a:alphaModFix/>
          </a:blip>
          <a:stretch>
            <a:fillRect/>
          </a:stretch>
        </p:blipFill>
        <p:spPr>
          <a:xfrm>
            <a:off x="99675" y="5559675"/>
            <a:ext cx="948027" cy="872418"/>
          </a:xfrm>
          <a:prstGeom prst="rect">
            <a:avLst/>
          </a:prstGeom>
          <a:noFill/>
          <a:ln>
            <a:noFill/>
          </a:ln>
        </p:spPr>
      </p:pic>
      <p:pic>
        <p:nvPicPr>
          <p:cNvPr id="343" name="Google Shape;343;p21"/>
          <p:cNvPicPr preferRelativeResize="0"/>
          <p:nvPr/>
        </p:nvPicPr>
        <p:blipFill>
          <a:blip r:embed="rId5">
            <a:alphaModFix/>
          </a:blip>
          <a:stretch>
            <a:fillRect/>
          </a:stretch>
        </p:blipFill>
        <p:spPr>
          <a:xfrm>
            <a:off x="969746" y="5559675"/>
            <a:ext cx="961013" cy="872418"/>
          </a:xfrm>
          <a:prstGeom prst="rect">
            <a:avLst/>
          </a:prstGeom>
          <a:noFill/>
          <a:ln>
            <a:noFill/>
          </a:ln>
        </p:spPr>
      </p:pic>
      <p:pic>
        <p:nvPicPr>
          <p:cNvPr id="344" name="Google Shape;344;p21"/>
          <p:cNvPicPr preferRelativeResize="0"/>
          <p:nvPr/>
        </p:nvPicPr>
        <p:blipFill>
          <a:blip r:embed="rId6">
            <a:alphaModFix/>
          </a:blip>
          <a:stretch>
            <a:fillRect/>
          </a:stretch>
        </p:blipFill>
        <p:spPr>
          <a:xfrm>
            <a:off x="4425475" y="5556441"/>
            <a:ext cx="954520" cy="878881"/>
          </a:xfrm>
          <a:prstGeom prst="rect">
            <a:avLst/>
          </a:prstGeom>
          <a:noFill/>
          <a:ln>
            <a:noFill/>
          </a:ln>
        </p:spPr>
      </p:pic>
      <p:pic>
        <p:nvPicPr>
          <p:cNvPr id="345" name="Google Shape;345;p21"/>
          <p:cNvPicPr preferRelativeResize="0"/>
          <p:nvPr/>
        </p:nvPicPr>
        <p:blipFill>
          <a:blip r:embed="rId7">
            <a:alphaModFix/>
          </a:blip>
          <a:stretch>
            <a:fillRect/>
          </a:stretch>
        </p:blipFill>
        <p:spPr>
          <a:xfrm>
            <a:off x="1876402" y="5556450"/>
            <a:ext cx="986987" cy="878881"/>
          </a:xfrm>
          <a:prstGeom prst="rect">
            <a:avLst/>
          </a:prstGeom>
          <a:noFill/>
          <a:ln>
            <a:noFill/>
          </a:ln>
        </p:spPr>
      </p:pic>
      <p:pic>
        <p:nvPicPr>
          <p:cNvPr id="346" name="Google Shape;346;p21"/>
          <p:cNvPicPr preferRelativeResize="0"/>
          <p:nvPr/>
        </p:nvPicPr>
        <p:blipFill>
          <a:blip r:embed="rId8">
            <a:alphaModFix/>
          </a:blip>
          <a:stretch>
            <a:fillRect/>
          </a:stretch>
        </p:blipFill>
        <p:spPr>
          <a:xfrm>
            <a:off x="5297676" y="5559678"/>
            <a:ext cx="954520" cy="872418"/>
          </a:xfrm>
          <a:prstGeom prst="rect">
            <a:avLst/>
          </a:prstGeom>
          <a:noFill/>
          <a:ln>
            <a:noFill/>
          </a:ln>
        </p:spPr>
      </p:pic>
      <p:pic>
        <p:nvPicPr>
          <p:cNvPr id="347" name="Google Shape;347;p21"/>
          <p:cNvPicPr preferRelativeResize="0"/>
          <p:nvPr/>
        </p:nvPicPr>
        <p:blipFill>
          <a:blip r:embed="rId9">
            <a:alphaModFix/>
          </a:blip>
          <a:stretch>
            <a:fillRect/>
          </a:stretch>
        </p:blipFill>
        <p:spPr>
          <a:xfrm>
            <a:off x="3567175" y="5556444"/>
            <a:ext cx="948027" cy="878881"/>
          </a:xfrm>
          <a:prstGeom prst="rect">
            <a:avLst/>
          </a:prstGeom>
          <a:noFill/>
          <a:ln>
            <a:noFill/>
          </a:ln>
        </p:spPr>
      </p:pic>
      <p:pic>
        <p:nvPicPr>
          <p:cNvPr id="348" name="Google Shape;348;p21"/>
          <p:cNvPicPr preferRelativeResize="0"/>
          <p:nvPr/>
        </p:nvPicPr>
        <p:blipFill>
          <a:blip r:embed="rId10">
            <a:alphaModFix/>
          </a:blip>
          <a:stretch>
            <a:fillRect/>
          </a:stretch>
        </p:blipFill>
        <p:spPr>
          <a:xfrm>
            <a:off x="7138551" y="5559678"/>
            <a:ext cx="909067" cy="872418"/>
          </a:xfrm>
          <a:prstGeom prst="rect">
            <a:avLst/>
          </a:prstGeom>
          <a:noFill/>
          <a:ln>
            <a:noFill/>
          </a:ln>
        </p:spPr>
      </p:pic>
      <p:pic>
        <p:nvPicPr>
          <p:cNvPr id="349" name="Google Shape;349;p21"/>
          <p:cNvPicPr preferRelativeResize="0"/>
          <p:nvPr/>
        </p:nvPicPr>
        <p:blipFill>
          <a:blip r:embed="rId11">
            <a:alphaModFix/>
          </a:blip>
          <a:stretch>
            <a:fillRect/>
          </a:stretch>
        </p:blipFill>
        <p:spPr>
          <a:xfrm>
            <a:off x="2721107" y="5556450"/>
            <a:ext cx="980493" cy="878881"/>
          </a:xfrm>
          <a:prstGeom prst="rect">
            <a:avLst/>
          </a:prstGeom>
          <a:noFill/>
          <a:ln>
            <a:noFill/>
          </a:ln>
        </p:spPr>
      </p:pic>
      <p:pic>
        <p:nvPicPr>
          <p:cNvPr id="350" name="Google Shape;350;p21"/>
          <p:cNvPicPr preferRelativeResize="0"/>
          <p:nvPr/>
        </p:nvPicPr>
        <p:blipFill>
          <a:blip r:embed="rId12">
            <a:alphaModFix/>
          </a:blip>
          <a:stretch>
            <a:fillRect/>
          </a:stretch>
        </p:blipFill>
        <p:spPr>
          <a:xfrm>
            <a:off x="6151620" y="5556444"/>
            <a:ext cx="922053" cy="878881"/>
          </a:xfrm>
          <a:prstGeom prst="rect">
            <a:avLst/>
          </a:prstGeom>
          <a:noFill/>
          <a:ln>
            <a:noFill/>
          </a:ln>
        </p:spPr>
      </p:pic>
      <p:pic>
        <p:nvPicPr>
          <p:cNvPr id="351" name="Google Shape;351;p21"/>
          <p:cNvPicPr preferRelativeResize="0"/>
          <p:nvPr/>
        </p:nvPicPr>
        <p:blipFill>
          <a:blip r:embed="rId13">
            <a:alphaModFix/>
          </a:blip>
          <a:stretch>
            <a:fillRect/>
          </a:stretch>
        </p:blipFill>
        <p:spPr>
          <a:xfrm>
            <a:off x="8047636" y="5559678"/>
            <a:ext cx="993480" cy="872418"/>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331</Words>
  <Application>Microsoft Office PowerPoint</Application>
  <PresentationFormat>On-screen Show (4:3)</PresentationFormat>
  <Paragraphs>164</Paragraphs>
  <Slides>40</Slides>
  <Notes>40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Calibri</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KBevill</dc:creator>
  <cp:lastModifiedBy>KBevill</cp:lastModifiedBy>
  <cp:revision>1</cp:revision>
  <dcterms:modified xsi:type="dcterms:W3CDTF">2019-01-07T21:02:42Z</dcterms:modified>
</cp:coreProperties>
</file>