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
      <p:font typeface="Merriweather"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009A44-FFA8-45CC-BF66-85C5FE92AAAE}">
  <a:tblStyle styleId="{BA009A44-FFA8-45CC-BF66-85C5FE92AAA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2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9beb6f3a5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9beb6f3a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9beb6f3a5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29beb6f3a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9beb6f3a5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29beb6f3a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9beb6f3a5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9beb6f3a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29beb6f3a5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29beb6f3a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9beb6f3a5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9beb6f3a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9beb6f3a5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29beb6f3a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9beb6f3a5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29beb6f3a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9beb6f3a5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29beb6f3a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29beb6f3a5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29beb6f3a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9beb6f3a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29beb6f3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29beb6f3a5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29beb6f3a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29beb6f3a5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29beb6f3a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29beb6f3a5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29beb6f3a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29beb6f3a5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29beb6f3a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29beb6f3a5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29beb6f3a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29beb6f3a5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29beb6f3a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9beb6f3a5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29beb6f3a5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29beb6f3a5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29beb6f3a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9beb6f3a5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29beb6f3a5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29beb6f3a5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29beb6f3a5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9beb6f3a5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9beb6f3a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29beb6f3a5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29beb6f3a5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9beb6f3a5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29beb6f3a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29beb6f3a5_0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29beb6f3a5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29beb6f3a5_0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29beb6f3a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29beb6f3a5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29beb6f3a5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29beb6f3a5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29beb6f3a5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29beb6f3a5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29beb6f3a5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29beb6f3a5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29beb6f3a5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29beb6f3a5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29beb6f3a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29beb6f3a5_0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29beb6f3a5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9beb6f3a5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9beb6f3a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9beb6f3a5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9beb6f3a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9beb6f3a5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9beb6f3a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9beb6f3a5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9beb6f3a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9beb6f3a5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9beb6f3a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9beb6f3a5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9beb6f3a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72.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75.png"/><Relationship Id="rId4" Type="http://schemas.openxmlformats.org/officeDocument/2006/relationships/image" Target="../media/image74.png"/></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1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8.png"/></Relationships>
</file>

<file path=ppt/slides/_rels/slide15.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 Id="rId9" Type="http://schemas.openxmlformats.org/officeDocument/2006/relationships/image" Target="../media/image95.png"/></Relationships>
</file>

<file path=ppt/slides/_rels/slide16.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102.png"/></Relationships>
</file>

<file path=ppt/slides/_rels/slide17.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12" Type="http://schemas.openxmlformats.org/officeDocument/2006/relationships/image" Target="../media/image112.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s>
</file>

<file path=ppt/slides/_rels/slide18.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1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1.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30.png"/><Relationship Id="rId2" Type="http://schemas.openxmlformats.org/officeDocument/2006/relationships/notesSlide" Target="../notesSlides/notesSlide21.xml"/><Relationship Id="rId16" Type="http://schemas.openxmlformats.org/officeDocument/2006/relationships/image" Target="../media/image134.png"/><Relationship Id="rId1" Type="http://schemas.openxmlformats.org/officeDocument/2006/relationships/slideLayout" Target="../slideLayouts/slideLayout11.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image" Target="../media/image123.png"/><Relationship Id="rId15" Type="http://schemas.openxmlformats.org/officeDocument/2006/relationships/image" Target="../media/image133.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 Id="rId14" Type="http://schemas.openxmlformats.org/officeDocument/2006/relationships/image" Target="../media/image132.png"/></Relationships>
</file>

<file path=ppt/slides/_rels/slide2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3.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11.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s>
</file>

<file path=ppt/slides/_rels/slide3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 Id="rId9" Type="http://schemas.openxmlformats.org/officeDocument/2006/relationships/image" Target="../media/image151.png"/></Relationships>
</file>

<file path=ppt/slides/_rels/slide33.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4.png"/><Relationship Id="rId7" Type="http://schemas.openxmlformats.org/officeDocument/2006/relationships/image" Target="../media/image158.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 Id="rId9" Type="http://schemas.openxmlformats.org/officeDocument/2006/relationships/image" Target="../media/image160.png"/></Relationships>
</file>

<file path=ppt/slides/_rels/slide36.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61.png"/><Relationship Id="rId7" Type="http://schemas.openxmlformats.org/officeDocument/2006/relationships/image" Target="../media/image158.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 Id="rId9" Type="http://schemas.openxmlformats.org/officeDocument/2006/relationships/image" Target="../media/image160.png"/></Relationships>
</file>

<file path=ppt/slides/_rels/slide37.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62.png"/><Relationship Id="rId7" Type="http://schemas.openxmlformats.org/officeDocument/2006/relationships/image" Target="../media/image160.png"/><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image" Target="../media/image158.png"/><Relationship Id="rId5" Type="http://schemas.openxmlformats.org/officeDocument/2006/relationships/image" Target="../media/image156.png"/><Relationship Id="rId4" Type="http://schemas.openxmlformats.org/officeDocument/2006/relationships/image" Target="../media/image159.png"/><Relationship Id="rId9" Type="http://schemas.openxmlformats.org/officeDocument/2006/relationships/image" Target="../media/image155.png"/></Relationships>
</file>

<file path=ppt/slides/_rels/slide38.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hyperlink" Target="http://bit.ly/2y5EKzx"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hyperlink" Target="http://bit.ly/2y4F69C"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56.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4.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11.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57.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5.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11.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58.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6.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11.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5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7.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11.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s>
</file>

<file path=ppt/slides/_rels/slide8.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71.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5"/>
        <p:cNvGrpSpPr/>
        <p:nvPr/>
      </p:nvGrpSpPr>
      <p:grpSpPr>
        <a:xfrm>
          <a:off x="0" y="0"/>
          <a:ext cx="0" cy="0"/>
          <a:chOff x="0" y="0"/>
          <a:chExt cx="0" cy="0"/>
        </a:xfrm>
      </p:grpSpPr>
      <p:pic>
        <p:nvPicPr>
          <p:cNvPr id="456" name="Google Shape;456;p22"/>
          <p:cNvPicPr preferRelativeResize="0"/>
          <p:nvPr/>
        </p:nvPicPr>
        <p:blipFill>
          <a:blip r:embed="rId4">
            <a:alphaModFix/>
          </a:blip>
          <a:stretch>
            <a:fillRect/>
          </a:stretch>
        </p:blipFill>
        <p:spPr>
          <a:xfrm>
            <a:off x="4535350" y="5813054"/>
            <a:ext cx="776670" cy="836067"/>
          </a:xfrm>
          <a:prstGeom prst="rect">
            <a:avLst/>
          </a:prstGeom>
          <a:noFill/>
          <a:ln>
            <a:noFill/>
          </a:ln>
        </p:spPr>
      </p:pic>
      <p:pic>
        <p:nvPicPr>
          <p:cNvPr id="457" name="Google Shape;457;p22"/>
          <p:cNvPicPr preferRelativeResize="0"/>
          <p:nvPr/>
        </p:nvPicPr>
        <p:blipFill>
          <a:blip r:embed="rId5">
            <a:alphaModFix/>
          </a:blip>
          <a:stretch>
            <a:fillRect/>
          </a:stretch>
        </p:blipFill>
        <p:spPr>
          <a:xfrm>
            <a:off x="3668450" y="5883554"/>
            <a:ext cx="776670" cy="836067"/>
          </a:xfrm>
          <a:prstGeom prst="rect">
            <a:avLst/>
          </a:prstGeom>
          <a:noFill/>
          <a:ln>
            <a:noFill/>
          </a:ln>
        </p:spPr>
      </p:pic>
      <p:pic>
        <p:nvPicPr>
          <p:cNvPr id="458" name="Google Shape;458;p22"/>
          <p:cNvPicPr preferRelativeResize="0"/>
          <p:nvPr/>
        </p:nvPicPr>
        <p:blipFill>
          <a:blip r:embed="rId6">
            <a:alphaModFix/>
          </a:blip>
          <a:stretch>
            <a:fillRect/>
          </a:stretch>
        </p:blipFill>
        <p:spPr>
          <a:xfrm>
            <a:off x="8242812" y="5883554"/>
            <a:ext cx="776670" cy="836067"/>
          </a:xfrm>
          <a:prstGeom prst="rect">
            <a:avLst/>
          </a:prstGeom>
          <a:noFill/>
          <a:ln>
            <a:noFill/>
          </a:ln>
        </p:spPr>
      </p:pic>
      <p:pic>
        <p:nvPicPr>
          <p:cNvPr id="459" name="Google Shape;459;p22"/>
          <p:cNvPicPr preferRelativeResize="0"/>
          <p:nvPr/>
        </p:nvPicPr>
        <p:blipFill>
          <a:blip r:embed="rId7">
            <a:alphaModFix/>
          </a:blip>
          <a:stretch>
            <a:fillRect/>
          </a:stretch>
        </p:blipFill>
        <p:spPr>
          <a:xfrm>
            <a:off x="2681462" y="5837329"/>
            <a:ext cx="776670" cy="836067"/>
          </a:xfrm>
          <a:prstGeom prst="rect">
            <a:avLst/>
          </a:prstGeom>
          <a:noFill/>
          <a:ln>
            <a:noFill/>
          </a:ln>
        </p:spPr>
      </p:pic>
      <p:pic>
        <p:nvPicPr>
          <p:cNvPr id="460" name="Google Shape;460;p22"/>
          <p:cNvPicPr preferRelativeResize="0"/>
          <p:nvPr/>
        </p:nvPicPr>
        <p:blipFill>
          <a:blip r:embed="rId8">
            <a:alphaModFix/>
          </a:blip>
          <a:stretch>
            <a:fillRect/>
          </a:stretch>
        </p:blipFill>
        <p:spPr>
          <a:xfrm>
            <a:off x="6980062" y="5883554"/>
            <a:ext cx="776670" cy="836067"/>
          </a:xfrm>
          <a:prstGeom prst="rect">
            <a:avLst/>
          </a:prstGeom>
          <a:noFill/>
          <a:ln>
            <a:noFill/>
          </a:ln>
        </p:spPr>
      </p:pic>
      <p:pic>
        <p:nvPicPr>
          <p:cNvPr id="461" name="Google Shape;461;p22"/>
          <p:cNvPicPr preferRelativeResize="0"/>
          <p:nvPr/>
        </p:nvPicPr>
        <p:blipFill>
          <a:blip r:embed="rId9">
            <a:alphaModFix/>
          </a:blip>
          <a:stretch>
            <a:fillRect/>
          </a:stretch>
        </p:blipFill>
        <p:spPr>
          <a:xfrm>
            <a:off x="1904787" y="5813054"/>
            <a:ext cx="776670" cy="836067"/>
          </a:xfrm>
          <a:prstGeom prst="rect">
            <a:avLst/>
          </a:prstGeom>
          <a:noFill/>
          <a:ln>
            <a:noFill/>
          </a:ln>
        </p:spPr>
      </p:pic>
      <p:pic>
        <p:nvPicPr>
          <p:cNvPr id="462" name="Google Shape;462;p22"/>
          <p:cNvPicPr preferRelativeResize="0"/>
          <p:nvPr/>
        </p:nvPicPr>
        <p:blipFill>
          <a:blip r:embed="rId10">
            <a:alphaModFix/>
          </a:blip>
          <a:stretch>
            <a:fillRect/>
          </a:stretch>
        </p:blipFill>
        <p:spPr>
          <a:xfrm>
            <a:off x="6161362" y="5883554"/>
            <a:ext cx="776670" cy="836067"/>
          </a:xfrm>
          <a:prstGeom prst="rect">
            <a:avLst/>
          </a:prstGeom>
          <a:noFill/>
          <a:ln>
            <a:noFill/>
          </a:ln>
        </p:spPr>
      </p:pic>
      <p:pic>
        <p:nvPicPr>
          <p:cNvPr id="463" name="Google Shape;463;p22"/>
          <p:cNvPicPr preferRelativeResize="0"/>
          <p:nvPr/>
        </p:nvPicPr>
        <p:blipFill>
          <a:blip r:embed="rId11">
            <a:alphaModFix/>
          </a:blip>
          <a:stretch>
            <a:fillRect/>
          </a:stretch>
        </p:blipFill>
        <p:spPr>
          <a:xfrm>
            <a:off x="1053837" y="5813054"/>
            <a:ext cx="776670" cy="836067"/>
          </a:xfrm>
          <a:prstGeom prst="rect">
            <a:avLst/>
          </a:prstGeom>
          <a:noFill/>
          <a:ln>
            <a:noFill/>
          </a:ln>
        </p:spPr>
      </p:pic>
      <p:pic>
        <p:nvPicPr>
          <p:cNvPr id="464" name="Google Shape;464;p22"/>
          <p:cNvPicPr preferRelativeResize="0"/>
          <p:nvPr/>
        </p:nvPicPr>
        <p:blipFill>
          <a:blip r:embed="rId12">
            <a:alphaModFix/>
          </a:blip>
          <a:stretch>
            <a:fillRect/>
          </a:stretch>
        </p:blipFill>
        <p:spPr>
          <a:xfrm>
            <a:off x="5342650" y="5837329"/>
            <a:ext cx="776670" cy="836067"/>
          </a:xfrm>
          <a:prstGeom prst="rect">
            <a:avLst/>
          </a:prstGeom>
          <a:noFill/>
          <a:ln>
            <a:noFill/>
          </a:ln>
        </p:spPr>
      </p:pic>
      <p:pic>
        <p:nvPicPr>
          <p:cNvPr id="465" name="Google Shape;465;p22"/>
          <p:cNvPicPr preferRelativeResize="0"/>
          <p:nvPr/>
        </p:nvPicPr>
        <p:blipFill>
          <a:blip r:embed="rId13">
            <a:alphaModFix/>
          </a:blip>
          <a:stretch>
            <a:fillRect/>
          </a:stretch>
        </p:blipFill>
        <p:spPr>
          <a:xfrm>
            <a:off x="141112" y="5813054"/>
            <a:ext cx="776670" cy="836067"/>
          </a:xfrm>
          <a:prstGeom prst="rect">
            <a:avLst/>
          </a:prstGeom>
          <a:noFill/>
          <a:ln>
            <a:noFill/>
          </a:ln>
        </p:spPr>
      </p:pic>
      <p:pic>
        <p:nvPicPr>
          <p:cNvPr id="466" name="Google Shape;466;p22"/>
          <p:cNvPicPr preferRelativeResize="0"/>
          <p:nvPr/>
        </p:nvPicPr>
        <p:blipFill>
          <a:blip r:embed="rId4">
            <a:alphaModFix/>
          </a:blip>
          <a:stretch>
            <a:fillRect/>
          </a:stretch>
        </p:blipFill>
        <p:spPr>
          <a:xfrm>
            <a:off x="4527062" y="5802079"/>
            <a:ext cx="776670" cy="836067"/>
          </a:xfrm>
          <a:prstGeom prst="rect">
            <a:avLst/>
          </a:prstGeom>
          <a:noFill/>
          <a:ln>
            <a:noFill/>
          </a:ln>
        </p:spPr>
      </p:pic>
      <p:pic>
        <p:nvPicPr>
          <p:cNvPr id="467" name="Google Shape;467;p22"/>
          <p:cNvPicPr preferRelativeResize="0"/>
          <p:nvPr/>
        </p:nvPicPr>
        <p:blipFill>
          <a:blip r:embed="rId5">
            <a:alphaModFix/>
          </a:blip>
          <a:stretch>
            <a:fillRect/>
          </a:stretch>
        </p:blipFill>
        <p:spPr>
          <a:xfrm>
            <a:off x="3660162" y="5872579"/>
            <a:ext cx="776670" cy="836067"/>
          </a:xfrm>
          <a:prstGeom prst="rect">
            <a:avLst/>
          </a:prstGeom>
          <a:noFill/>
          <a:ln>
            <a:noFill/>
          </a:ln>
        </p:spPr>
      </p:pic>
      <p:pic>
        <p:nvPicPr>
          <p:cNvPr id="468" name="Google Shape;468;p22"/>
          <p:cNvPicPr preferRelativeResize="0"/>
          <p:nvPr/>
        </p:nvPicPr>
        <p:blipFill>
          <a:blip r:embed="rId6">
            <a:alphaModFix/>
          </a:blip>
          <a:stretch>
            <a:fillRect/>
          </a:stretch>
        </p:blipFill>
        <p:spPr>
          <a:xfrm>
            <a:off x="8234525" y="5872579"/>
            <a:ext cx="776670" cy="836067"/>
          </a:xfrm>
          <a:prstGeom prst="rect">
            <a:avLst/>
          </a:prstGeom>
          <a:noFill/>
          <a:ln>
            <a:noFill/>
          </a:ln>
        </p:spPr>
      </p:pic>
      <p:pic>
        <p:nvPicPr>
          <p:cNvPr id="469" name="Google Shape;469;p22"/>
          <p:cNvPicPr preferRelativeResize="0"/>
          <p:nvPr/>
        </p:nvPicPr>
        <p:blipFill>
          <a:blip r:embed="rId7">
            <a:alphaModFix/>
          </a:blip>
          <a:stretch>
            <a:fillRect/>
          </a:stretch>
        </p:blipFill>
        <p:spPr>
          <a:xfrm>
            <a:off x="2673175" y="5826354"/>
            <a:ext cx="776670" cy="836067"/>
          </a:xfrm>
          <a:prstGeom prst="rect">
            <a:avLst/>
          </a:prstGeom>
          <a:noFill/>
          <a:ln>
            <a:noFill/>
          </a:ln>
        </p:spPr>
      </p:pic>
      <p:pic>
        <p:nvPicPr>
          <p:cNvPr id="470" name="Google Shape;470;p22"/>
          <p:cNvPicPr preferRelativeResize="0"/>
          <p:nvPr/>
        </p:nvPicPr>
        <p:blipFill>
          <a:blip r:embed="rId8">
            <a:alphaModFix/>
          </a:blip>
          <a:stretch>
            <a:fillRect/>
          </a:stretch>
        </p:blipFill>
        <p:spPr>
          <a:xfrm>
            <a:off x="6971775" y="5872579"/>
            <a:ext cx="776670" cy="836067"/>
          </a:xfrm>
          <a:prstGeom prst="rect">
            <a:avLst/>
          </a:prstGeom>
          <a:noFill/>
          <a:ln>
            <a:noFill/>
          </a:ln>
        </p:spPr>
      </p:pic>
      <p:pic>
        <p:nvPicPr>
          <p:cNvPr id="471" name="Google Shape;471;p22"/>
          <p:cNvPicPr preferRelativeResize="0"/>
          <p:nvPr/>
        </p:nvPicPr>
        <p:blipFill>
          <a:blip r:embed="rId9">
            <a:alphaModFix/>
          </a:blip>
          <a:stretch>
            <a:fillRect/>
          </a:stretch>
        </p:blipFill>
        <p:spPr>
          <a:xfrm>
            <a:off x="1896500" y="5802079"/>
            <a:ext cx="776670" cy="836067"/>
          </a:xfrm>
          <a:prstGeom prst="rect">
            <a:avLst/>
          </a:prstGeom>
          <a:noFill/>
          <a:ln>
            <a:noFill/>
          </a:ln>
        </p:spPr>
      </p:pic>
      <p:pic>
        <p:nvPicPr>
          <p:cNvPr id="472" name="Google Shape;472;p22"/>
          <p:cNvPicPr preferRelativeResize="0"/>
          <p:nvPr/>
        </p:nvPicPr>
        <p:blipFill>
          <a:blip r:embed="rId10">
            <a:alphaModFix/>
          </a:blip>
          <a:stretch>
            <a:fillRect/>
          </a:stretch>
        </p:blipFill>
        <p:spPr>
          <a:xfrm>
            <a:off x="6153075" y="5872579"/>
            <a:ext cx="776670" cy="836067"/>
          </a:xfrm>
          <a:prstGeom prst="rect">
            <a:avLst/>
          </a:prstGeom>
          <a:noFill/>
          <a:ln>
            <a:noFill/>
          </a:ln>
        </p:spPr>
      </p:pic>
      <p:pic>
        <p:nvPicPr>
          <p:cNvPr id="473" name="Google Shape;473;p22"/>
          <p:cNvPicPr preferRelativeResize="0"/>
          <p:nvPr/>
        </p:nvPicPr>
        <p:blipFill>
          <a:blip r:embed="rId11">
            <a:alphaModFix/>
          </a:blip>
          <a:stretch>
            <a:fillRect/>
          </a:stretch>
        </p:blipFill>
        <p:spPr>
          <a:xfrm>
            <a:off x="1045550" y="5802079"/>
            <a:ext cx="776670" cy="836067"/>
          </a:xfrm>
          <a:prstGeom prst="rect">
            <a:avLst/>
          </a:prstGeom>
          <a:noFill/>
          <a:ln>
            <a:noFill/>
          </a:ln>
        </p:spPr>
      </p:pic>
      <p:pic>
        <p:nvPicPr>
          <p:cNvPr id="474" name="Google Shape;474;p22"/>
          <p:cNvPicPr preferRelativeResize="0"/>
          <p:nvPr/>
        </p:nvPicPr>
        <p:blipFill>
          <a:blip r:embed="rId12">
            <a:alphaModFix/>
          </a:blip>
          <a:stretch>
            <a:fillRect/>
          </a:stretch>
        </p:blipFill>
        <p:spPr>
          <a:xfrm>
            <a:off x="5334362" y="5826354"/>
            <a:ext cx="776670" cy="836067"/>
          </a:xfrm>
          <a:prstGeom prst="rect">
            <a:avLst/>
          </a:prstGeom>
          <a:noFill/>
          <a:ln>
            <a:noFill/>
          </a:ln>
        </p:spPr>
      </p:pic>
      <p:pic>
        <p:nvPicPr>
          <p:cNvPr id="475" name="Google Shape;475;p22"/>
          <p:cNvPicPr preferRelativeResize="0"/>
          <p:nvPr/>
        </p:nvPicPr>
        <p:blipFill>
          <a:blip r:embed="rId13">
            <a:alphaModFix/>
          </a:blip>
          <a:stretch>
            <a:fillRect/>
          </a:stretch>
        </p:blipFill>
        <p:spPr>
          <a:xfrm>
            <a:off x="132825" y="5802079"/>
            <a:ext cx="776670" cy="836067"/>
          </a:xfrm>
          <a:prstGeom prst="rect">
            <a:avLst/>
          </a:prstGeom>
          <a:noFill/>
          <a:ln>
            <a:noFill/>
          </a:ln>
        </p:spPr>
      </p:pic>
      <p:pic>
        <p:nvPicPr>
          <p:cNvPr id="476" name="Google Shape;476;p22"/>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477" name="Google Shape;477;p22"/>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478" name="Google Shape;478;p22"/>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479" name="Google Shape;479;p22"/>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480" name="Google Shape;480;p22"/>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481" name="Google Shape;481;p22"/>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482" name="Google Shape;482;p22"/>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483" name="Google Shape;483;p22"/>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484" name="Google Shape;484;p22"/>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485" name="Google Shape;485;p22"/>
          <p:cNvPicPr preferRelativeResize="0"/>
          <p:nvPr/>
        </p:nvPicPr>
        <p:blipFill>
          <a:blip r:embed="rId13">
            <a:alphaModFix/>
          </a:blip>
          <a:stretch>
            <a:fillRect/>
          </a:stretch>
        </p:blipFill>
        <p:spPr>
          <a:xfrm>
            <a:off x="132812" y="5802079"/>
            <a:ext cx="776670" cy="836067"/>
          </a:xfrm>
          <a:prstGeom prst="rect">
            <a:avLst/>
          </a:prstGeom>
          <a:noFill/>
          <a:ln>
            <a:noFill/>
          </a:ln>
        </p:spPr>
      </p:pic>
      <p:pic>
        <p:nvPicPr>
          <p:cNvPr id="486" name="Google Shape;486;p22"/>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487" name="Google Shape;487;p22"/>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488" name="Google Shape;488;p22"/>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489" name="Google Shape;489;p22"/>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490" name="Google Shape;490;p22"/>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491" name="Google Shape;491;p22"/>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492" name="Google Shape;492;p22"/>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493" name="Google Shape;493;p22"/>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494" name="Google Shape;494;p22"/>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495" name="Google Shape;495;p22"/>
          <p:cNvPicPr preferRelativeResize="0"/>
          <p:nvPr/>
        </p:nvPicPr>
        <p:blipFill>
          <a:blip r:embed="rId13">
            <a:alphaModFix/>
          </a:blip>
          <a:stretch>
            <a:fillRect/>
          </a:stretch>
        </p:blipFill>
        <p:spPr>
          <a:xfrm>
            <a:off x="132812" y="5802079"/>
            <a:ext cx="776670" cy="8360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9"/>
        <p:cNvGrpSpPr/>
        <p:nvPr/>
      </p:nvGrpSpPr>
      <p:grpSpPr>
        <a:xfrm>
          <a:off x="0" y="0"/>
          <a:ext cx="0" cy="0"/>
          <a:chOff x="0" y="0"/>
          <a:chExt cx="0" cy="0"/>
        </a:xfrm>
      </p:grpSpPr>
      <p:pic>
        <p:nvPicPr>
          <p:cNvPr id="500" name="Google Shape;500;p23"/>
          <p:cNvPicPr preferRelativeResize="0"/>
          <p:nvPr/>
        </p:nvPicPr>
        <p:blipFill>
          <a:blip r:embed="rId4">
            <a:alphaModFix/>
          </a:blip>
          <a:stretch>
            <a:fillRect/>
          </a:stretch>
        </p:blipFill>
        <p:spPr>
          <a:xfrm>
            <a:off x="434100" y="5615875"/>
            <a:ext cx="1018000" cy="1204225"/>
          </a:xfrm>
          <a:prstGeom prst="rect">
            <a:avLst/>
          </a:prstGeom>
          <a:noFill/>
          <a:ln>
            <a:noFill/>
          </a:ln>
        </p:spPr>
      </p:pic>
      <p:pic>
        <p:nvPicPr>
          <p:cNvPr id="501" name="Google Shape;501;p23"/>
          <p:cNvPicPr preferRelativeResize="0"/>
          <p:nvPr/>
        </p:nvPicPr>
        <p:blipFill>
          <a:blip r:embed="rId5">
            <a:alphaModFix/>
          </a:blip>
          <a:stretch>
            <a:fillRect/>
          </a:stretch>
        </p:blipFill>
        <p:spPr>
          <a:xfrm>
            <a:off x="2160475" y="5640663"/>
            <a:ext cx="188400" cy="1154650"/>
          </a:xfrm>
          <a:prstGeom prst="rect">
            <a:avLst/>
          </a:prstGeom>
          <a:noFill/>
          <a:ln>
            <a:noFill/>
          </a:ln>
        </p:spPr>
      </p:pic>
      <p:pic>
        <p:nvPicPr>
          <p:cNvPr id="502" name="Google Shape;502;p23"/>
          <p:cNvPicPr preferRelativeResize="0"/>
          <p:nvPr/>
        </p:nvPicPr>
        <p:blipFill>
          <a:blip r:embed="rId4">
            <a:alphaModFix/>
          </a:blip>
          <a:stretch>
            <a:fillRect/>
          </a:stretch>
        </p:blipFill>
        <p:spPr>
          <a:xfrm>
            <a:off x="434100" y="5640675"/>
            <a:ext cx="1018000" cy="1204225"/>
          </a:xfrm>
          <a:prstGeom prst="rect">
            <a:avLst/>
          </a:prstGeom>
          <a:noFill/>
          <a:ln>
            <a:noFill/>
          </a:ln>
        </p:spPr>
      </p:pic>
      <p:pic>
        <p:nvPicPr>
          <p:cNvPr id="503" name="Google Shape;503;p23"/>
          <p:cNvPicPr preferRelativeResize="0"/>
          <p:nvPr/>
        </p:nvPicPr>
        <p:blipFill>
          <a:blip r:embed="rId5">
            <a:alphaModFix/>
          </a:blip>
          <a:stretch>
            <a:fillRect/>
          </a:stretch>
        </p:blipFill>
        <p:spPr>
          <a:xfrm>
            <a:off x="2160475" y="5665463"/>
            <a:ext cx="188400" cy="1154650"/>
          </a:xfrm>
          <a:prstGeom prst="rect">
            <a:avLst/>
          </a:prstGeom>
          <a:noFill/>
          <a:ln>
            <a:noFill/>
          </a:ln>
        </p:spPr>
      </p:pic>
      <p:pic>
        <p:nvPicPr>
          <p:cNvPr id="504" name="Google Shape;504;p23"/>
          <p:cNvPicPr preferRelativeResize="0"/>
          <p:nvPr/>
        </p:nvPicPr>
        <p:blipFill>
          <a:blip r:embed="rId4">
            <a:alphaModFix/>
          </a:blip>
          <a:stretch>
            <a:fillRect/>
          </a:stretch>
        </p:blipFill>
        <p:spPr>
          <a:xfrm>
            <a:off x="434100" y="5615875"/>
            <a:ext cx="1018000" cy="1204225"/>
          </a:xfrm>
          <a:prstGeom prst="rect">
            <a:avLst/>
          </a:prstGeom>
          <a:noFill/>
          <a:ln>
            <a:noFill/>
          </a:ln>
        </p:spPr>
      </p:pic>
      <p:pic>
        <p:nvPicPr>
          <p:cNvPr id="505" name="Google Shape;505;p23"/>
          <p:cNvPicPr preferRelativeResize="0"/>
          <p:nvPr/>
        </p:nvPicPr>
        <p:blipFill>
          <a:blip r:embed="rId5">
            <a:alphaModFix/>
          </a:blip>
          <a:stretch>
            <a:fillRect/>
          </a:stretch>
        </p:blipFill>
        <p:spPr>
          <a:xfrm>
            <a:off x="2160475" y="5640663"/>
            <a:ext cx="188400" cy="1154650"/>
          </a:xfrm>
          <a:prstGeom prst="rect">
            <a:avLst/>
          </a:prstGeom>
          <a:noFill/>
          <a:ln>
            <a:noFill/>
          </a:ln>
        </p:spPr>
      </p:pic>
      <p:pic>
        <p:nvPicPr>
          <p:cNvPr id="506" name="Google Shape;506;p23"/>
          <p:cNvPicPr preferRelativeResize="0"/>
          <p:nvPr/>
        </p:nvPicPr>
        <p:blipFill>
          <a:blip r:embed="rId4">
            <a:alphaModFix/>
          </a:blip>
          <a:stretch>
            <a:fillRect/>
          </a:stretch>
        </p:blipFill>
        <p:spPr>
          <a:xfrm>
            <a:off x="434100" y="5615875"/>
            <a:ext cx="1018000" cy="1204225"/>
          </a:xfrm>
          <a:prstGeom prst="rect">
            <a:avLst/>
          </a:prstGeom>
          <a:noFill/>
          <a:ln>
            <a:noFill/>
          </a:ln>
        </p:spPr>
      </p:pic>
      <p:pic>
        <p:nvPicPr>
          <p:cNvPr id="507" name="Google Shape;507;p23"/>
          <p:cNvPicPr preferRelativeResize="0"/>
          <p:nvPr/>
        </p:nvPicPr>
        <p:blipFill>
          <a:blip r:embed="rId5">
            <a:alphaModFix/>
          </a:blip>
          <a:stretch>
            <a:fillRect/>
          </a:stretch>
        </p:blipFill>
        <p:spPr>
          <a:xfrm>
            <a:off x="2160475" y="5640663"/>
            <a:ext cx="188400" cy="1154650"/>
          </a:xfrm>
          <a:prstGeom prst="rect">
            <a:avLst/>
          </a:prstGeom>
          <a:noFill/>
          <a:ln>
            <a:noFill/>
          </a:ln>
        </p:spPr>
      </p:pic>
      <p:pic>
        <p:nvPicPr>
          <p:cNvPr id="508" name="Google Shape;508;p23"/>
          <p:cNvPicPr preferRelativeResize="0"/>
          <p:nvPr/>
        </p:nvPicPr>
        <p:blipFill>
          <a:blip r:embed="rId4">
            <a:alphaModFix/>
          </a:blip>
          <a:stretch>
            <a:fillRect/>
          </a:stretch>
        </p:blipFill>
        <p:spPr>
          <a:xfrm>
            <a:off x="434100" y="5615875"/>
            <a:ext cx="1018000" cy="1204225"/>
          </a:xfrm>
          <a:prstGeom prst="rect">
            <a:avLst/>
          </a:prstGeom>
          <a:noFill/>
          <a:ln>
            <a:noFill/>
          </a:ln>
        </p:spPr>
      </p:pic>
      <p:pic>
        <p:nvPicPr>
          <p:cNvPr id="509" name="Google Shape;509;p23"/>
          <p:cNvPicPr preferRelativeResize="0"/>
          <p:nvPr/>
        </p:nvPicPr>
        <p:blipFill>
          <a:blip r:embed="rId5">
            <a:alphaModFix/>
          </a:blip>
          <a:stretch>
            <a:fillRect/>
          </a:stretch>
        </p:blipFill>
        <p:spPr>
          <a:xfrm>
            <a:off x="2160475" y="5640663"/>
            <a:ext cx="188400" cy="1154650"/>
          </a:xfrm>
          <a:prstGeom prst="rect">
            <a:avLst/>
          </a:prstGeom>
          <a:noFill/>
          <a:ln>
            <a:noFill/>
          </a:ln>
        </p:spPr>
      </p:pic>
      <p:pic>
        <p:nvPicPr>
          <p:cNvPr id="510" name="Google Shape;510;p23"/>
          <p:cNvPicPr preferRelativeResize="0"/>
          <p:nvPr/>
        </p:nvPicPr>
        <p:blipFill>
          <a:blip r:embed="rId4">
            <a:alphaModFix/>
          </a:blip>
          <a:stretch>
            <a:fillRect/>
          </a:stretch>
        </p:blipFill>
        <p:spPr>
          <a:xfrm>
            <a:off x="434100" y="5628275"/>
            <a:ext cx="1018000" cy="1204225"/>
          </a:xfrm>
          <a:prstGeom prst="rect">
            <a:avLst/>
          </a:prstGeom>
          <a:noFill/>
          <a:ln>
            <a:noFill/>
          </a:ln>
        </p:spPr>
      </p:pic>
      <p:pic>
        <p:nvPicPr>
          <p:cNvPr id="511" name="Google Shape;511;p23"/>
          <p:cNvPicPr preferRelativeResize="0"/>
          <p:nvPr/>
        </p:nvPicPr>
        <p:blipFill>
          <a:blip r:embed="rId5">
            <a:alphaModFix/>
          </a:blip>
          <a:stretch>
            <a:fillRect/>
          </a:stretch>
        </p:blipFill>
        <p:spPr>
          <a:xfrm>
            <a:off x="2160475" y="5653063"/>
            <a:ext cx="188400" cy="1154650"/>
          </a:xfrm>
          <a:prstGeom prst="rect">
            <a:avLst/>
          </a:prstGeom>
          <a:noFill/>
          <a:ln>
            <a:noFill/>
          </a:ln>
        </p:spPr>
      </p:pic>
      <p:pic>
        <p:nvPicPr>
          <p:cNvPr id="512" name="Google Shape;512;p23"/>
          <p:cNvPicPr preferRelativeResize="0"/>
          <p:nvPr/>
        </p:nvPicPr>
        <p:blipFill>
          <a:blip r:embed="rId4">
            <a:alphaModFix/>
          </a:blip>
          <a:stretch>
            <a:fillRect/>
          </a:stretch>
        </p:blipFill>
        <p:spPr>
          <a:xfrm>
            <a:off x="434100" y="5653075"/>
            <a:ext cx="1018000" cy="1204225"/>
          </a:xfrm>
          <a:prstGeom prst="rect">
            <a:avLst/>
          </a:prstGeom>
          <a:noFill/>
          <a:ln>
            <a:noFill/>
          </a:ln>
        </p:spPr>
      </p:pic>
      <p:pic>
        <p:nvPicPr>
          <p:cNvPr id="513" name="Google Shape;513;p23"/>
          <p:cNvPicPr preferRelativeResize="0"/>
          <p:nvPr/>
        </p:nvPicPr>
        <p:blipFill>
          <a:blip r:embed="rId5">
            <a:alphaModFix/>
          </a:blip>
          <a:stretch>
            <a:fillRect/>
          </a:stretch>
        </p:blipFill>
        <p:spPr>
          <a:xfrm>
            <a:off x="2160475" y="5677863"/>
            <a:ext cx="188400" cy="1154650"/>
          </a:xfrm>
          <a:prstGeom prst="rect">
            <a:avLst/>
          </a:prstGeom>
          <a:noFill/>
          <a:ln>
            <a:noFill/>
          </a:ln>
        </p:spPr>
      </p:pic>
      <p:pic>
        <p:nvPicPr>
          <p:cNvPr id="514" name="Google Shape;514;p23"/>
          <p:cNvPicPr preferRelativeResize="0"/>
          <p:nvPr/>
        </p:nvPicPr>
        <p:blipFill>
          <a:blip r:embed="rId4">
            <a:alphaModFix/>
          </a:blip>
          <a:stretch>
            <a:fillRect/>
          </a:stretch>
        </p:blipFill>
        <p:spPr>
          <a:xfrm>
            <a:off x="434100" y="5628275"/>
            <a:ext cx="1018000" cy="1204225"/>
          </a:xfrm>
          <a:prstGeom prst="rect">
            <a:avLst/>
          </a:prstGeom>
          <a:noFill/>
          <a:ln>
            <a:noFill/>
          </a:ln>
        </p:spPr>
      </p:pic>
      <p:pic>
        <p:nvPicPr>
          <p:cNvPr id="515" name="Google Shape;515;p23"/>
          <p:cNvPicPr preferRelativeResize="0"/>
          <p:nvPr/>
        </p:nvPicPr>
        <p:blipFill>
          <a:blip r:embed="rId5">
            <a:alphaModFix/>
          </a:blip>
          <a:stretch>
            <a:fillRect/>
          </a:stretch>
        </p:blipFill>
        <p:spPr>
          <a:xfrm>
            <a:off x="2160475" y="5653063"/>
            <a:ext cx="188400" cy="1154650"/>
          </a:xfrm>
          <a:prstGeom prst="rect">
            <a:avLst/>
          </a:prstGeom>
          <a:noFill/>
          <a:ln>
            <a:noFill/>
          </a:ln>
        </p:spPr>
      </p:pic>
      <p:pic>
        <p:nvPicPr>
          <p:cNvPr id="516" name="Google Shape;516;p23"/>
          <p:cNvPicPr preferRelativeResize="0"/>
          <p:nvPr/>
        </p:nvPicPr>
        <p:blipFill>
          <a:blip r:embed="rId4">
            <a:alphaModFix/>
          </a:blip>
          <a:stretch>
            <a:fillRect/>
          </a:stretch>
        </p:blipFill>
        <p:spPr>
          <a:xfrm>
            <a:off x="434100" y="5628275"/>
            <a:ext cx="1018000" cy="1204225"/>
          </a:xfrm>
          <a:prstGeom prst="rect">
            <a:avLst/>
          </a:prstGeom>
          <a:noFill/>
          <a:ln>
            <a:noFill/>
          </a:ln>
        </p:spPr>
      </p:pic>
      <p:pic>
        <p:nvPicPr>
          <p:cNvPr id="517" name="Google Shape;517;p23"/>
          <p:cNvPicPr preferRelativeResize="0"/>
          <p:nvPr/>
        </p:nvPicPr>
        <p:blipFill>
          <a:blip r:embed="rId5">
            <a:alphaModFix/>
          </a:blip>
          <a:stretch>
            <a:fillRect/>
          </a:stretch>
        </p:blipFill>
        <p:spPr>
          <a:xfrm>
            <a:off x="2160475" y="5653063"/>
            <a:ext cx="188400" cy="1154650"/>
          </a:xfrm>
          <a:prstGeom prst="rect">
            <a:avLst/>
          </a:prstGeom>
          <a:noFill/>
          <a:ln>
            <a:noFill/>
          </a:ln>
        </p:spPr>
      </p:pic>
      <p:pic>
        <p:nvPicPr>
          <p:cNvPr id="518" name="Google Shape;518;p23"/>
          <p:cNvPicPr preferRelativeResize="0"/>
          <p:nvPr/>
        </p:nvPicPr>
        <p:blipFill>
          <a:blip r:embed="rId4">
            <a:alphaModFix/>
          </a:blip>
          <a:stretch>
            <a:fillRect/>
          </a:stretch>
        </p:blipFill>
        <p:spPr>
          <a:xfrm>
            <a:off x="434100" y="5628275"/>
            <a:ext cx="1018000" cy="1204225"/>
          </a:xfrm>
          <a:prstGeom prst="rect">
            <a:avLst/>
          </a:prstGeom>
          <a:noFill/>
          <a:ln>
            <a:noFill/>
          </a:ln>
        </p:spPr>
      </p:pic>
      <p:pic>
        <p:nvPicPr>
          <p:cNvPr id="519" name="Google Shape;519;p23"/>
          <p:cNvPicPr preferRelativeResize="0"/>
          <p:nvPr/>
        </p:nvPicPr>
        <p:blipFill>
          <a:blip r:embed="rId5">
            <a:alphaModFix/>
          </a:blip>
          <a:stretch>
            <a:fillRect/>
          </a:stretch>
        </p:blipFill>
        <p:spPr>
          <a:xfrm>
            <a:off x="2160475" y="5653063"/>
            <a:ext cx="188400" cy="1154650"/>
          </a:xfrm>
          <a:prstGeom prst="rect">
            <a:avLst/>
          </a:prstGeom>
          <a:noFill/>
          <a:ln>
            <a:noFill/>
          </a:ln>
        </p:spPr>
      </p:pic>
      <p:pic>
        <p:nvPicPr>
          <p:cNvPr id="520" name="Google Shape;520;p23"/>
          <p:cNvPicPr preferRelativeResize="0"/>
          <p:nvPr/>
        </p:nvPicPr>
        <p:blipFill>
          <a:blip r:embed="rId4">
            <a:alphaModFix/>
          </a:blip>
          <a:stretch>
            <a:fillRect/>
          </a:stretch>
        </p:blipFill>
        <p:spPr>
          <a:xfrm>
            <a:off x="434100" y="5628275"/>
            <a:ext cx="1018000" cy="1204225"/>
          </a:xfrm>
          <a:prstGeom prst="rect">
            <a:avLst/>
          </a:prstGeom>
          <a:noFill/>
          <a:ln>
            <a:noFill/>
          </a:ln>
        </p:spPr>
      </p:pic>
      <p:pic>
        <p:nvPicPr>
          <p:cNvPr id="521" name="Google Shape;521;p23"/>
          <p:cNvPicPr preferRelativeResize="0"/>
          <p:nvPr/>
        </p:nvPicPr>
        <p:blipFill>
          <a:blip r:embed="rId5">
            <a:alphaModFix/>
          </a:blip>
          <a:stretch>
            <a:fillRect/>
          </a:stretch>
        </p:blipFill>
        <p:spPr>
          <a:xfrm>
            <a:off x="2160475" y="5653063"/>
            <a:ext cx="188400" cy="1154650"/>
          </a:xfrm>
          <a:prstGeom prst="rect">
            <a:avLst/>
          </a:prstGeom>
          <a:noFill/>
          <a:ln>
            <a:noFill/>
          </a:ln>
        </p:spPr>
      </p:pic>
      <p:pic>
        <p:nvPicPr>
          <p:cNvPr id="522" name="Google Shape;522;p23"/>
          <p:cNvPicPr preferRelativeResize="0"/>
          <p:nvPr/>
        </p:nvPicPr>
        <p:blipFill>
          <a:blip r:embed="rId4">
            <a:alphaModFix/>
          </a:blip>
          <a:stretch>
            <a:fillRect/>
          </a:stretch>
        </p:blipFill>
        <p:spPr>
          <a:xfrm>
            <a:off x="434100" y="5653075"/>
            <a:ext cx="1018000" cy="1204225"/>
          </a:xfrm>
          <a:prstGeom prst="rect">
            <a:avLst/>
          </a:prstGeom>
          <a:noFill/>
          <a:ln>
            <a:noFill/>
          </a:ln>
        </p:spPr>
      </p:pic>
      <p:pic>
        <p:nvPicPr>
          <p:cNvPr id="523" name="Google Shape;523;p23"/>
          <p:cNvPicPr preferRelativeResize="0"/>
          <p:nvPr/>
        </p:nvPicPr>
        <p:blipFill>
          <a:blip r:embed="rId5">
            <a:alphaModFix/>
          </a:blip>
          <a:stretch>
            <a:fillRect/>
          </a:stretch>
        </p:blipFill>
        <p:spPr>
          <a:xfrm>
            <a:off x="2160475" y="5677863"/>
            <a:ext cx="188400" cy="1154650"/>
          </a:xfrm>
          <a:prstGeom prst="rect">
            <a:avLst/>
          </a:prstGeom>
          <a:noFill/>
          <a:ln>
            <a:noFill/>
          </a:ln>
        </p:spPr>
      </p:pic>
      <p:pic>
        <p:nvPicPr>
          <p:cNvPr id="524" name="Google Shape;524;p23"/>
          <p:cNvPicPr preferRelativeResize="0"/>
          <p:nvPr/>
        </p:nvPicPr>
        <p:blipFill>
          <a:blip r:embed="rId4">
            <a:alphaModFix/>
          </a:blip>
          <a:stretch>
            <a:fillRect/>
          </a:stretch>
        </p:blipFill>
        <p:spPr>
          <a:xfrm>
            <a:off x="434100" y="5628275"/>
            <a:ext cx="1018000" cy="1204225"/>
          </a:xfrm>
          <a:prstGeom prst="rect">
            <a:avLst/>
          </a:prstGeom>
          <a:noFill/>
          <a:ln>
            <a:noFill/>
          </a:ln>
        </p:spPr>
      </p:pic>
      <p:pic>
        <p:nvPicPr>
          <p:cNvPr id="525" name="Google Shape;525;p23"/>
          <p:cNvPicPr preferRelativeResize="0"/>
          <p:nvPr/>
        </p:nvPicPr>
        <p:blipFill>
          <a:blip r:embed="rId5">
            <a:alphaModFix/>
          </a:blip>
          <a:stretch>
            <a:fillRect/>
          </a:stretch>
        </p:blipFill>
        <p:spPr>
          <a:xfrm>
            <a:off x="2160475" y="5653063"/>
            <a:ext cx="188400" cy="1154650"/>
          </a:xfrm>
          <a:prstGeom prst="rect">
            <a:avLst/>
          </a:prstGeom>
          <a:noFill/>
          <a:ln>
            <a:noFill/>
          </a:ln>
        </p:spPr>
      </p:pic>
      <p:pic>
        <p:nvPicPr>
          <p:cNvPr id="526" name="Google Shape;526;p23"/>
          <p:cNvPicPr preferRelativeResize="0"/>
          <p:nvPr/>
        </p:nvPicPr>
        <p:blipFill>
          <a:blip r:embed="rId4">
            <a:alphaModFix/>
          </a:blip>
          <a:stretch>
            <a:fillRect/>
          </a:stretch>
        </p:blipFill>
        <p:spPr>
          <a:xfrm>
            <a:off x="434100" y="5628275"/>
            <a:ext cx="1018000" cy="1204225"/>
          </a:xfrm>
          <a:prstGeom prst="rect">
            <a:avLst/>
          </a:prstGeom>
          <a:noFill/>
          <a:ln>
            <a:noFill/>
          </a:ln>
        </p:spPr>
      </p:pic>
      <p:pic>
        <p:nvPicPr>
          <p:cNvPr id="527" name="Google Shape;527;p23"/>
          <p:cNvPicPr preferRelativeResize="0"/>
          <p:nvPr/>
        </p:nvPicPr>
        <p:blipFill>
          <a:blip r:embed="rId5">
            <a:alphaModFix/>
          </a:blip>
          <a:stretch>
            <a:fillRect/>
          </a:stretch>
        </p:blipFill>
        <p:spPr>
          <a:xfrm>
            <a:off x="2160475" y="5653063"/>
            <a:ext cx="188400" cy="1154650"/>
          </a:xfrm>
          <a:prstGeom prst="rect">
            <a:avLst/>
          </a:prstGeom>
          <a:noFill/>
          <a:ln>
            <a:noFill/>
          </a:ln>
        </p:spPr>
      </p:pic>
      <p:pic>
        <p:nvPicPr>
          <p:cNvPr id="528" name="Google Shape;528;p23"/>
          <p:cNvPicPr preferRelativeResize="0"/>
          <p:nvPr/>
        </p:nvPicPr>
        <p:blipFill>
          <a:blip r:embed="rId4">
            <a:alphaModFix/>
          </a:blip>
          <a:stretch>
            <a:fillRect/>
          </a:stretch>
        </p:blipFill>
        <p:spPr>
          <a:xfrm>
            <a:off x="434100" y="5628275"/>
            <a:ext cx="1018000" cy="1204225"/>
          </a:xfrm>
          <a:prstGeom prst="rect">
            <a:avLst/>
          </a:prstGeom>
          <a:noFill/>
          <a:ln>
            <a:noFill/>
          </a:ln>
        </p:spPr>
      </p:pic>
      <p:pic>
        <p:nvPicPr>
          <p:cNvPr id="529" name="Google Shape;529;p23"/>
          <p:cNvPicPr preferRelativeResize="0"/>
          <p:nvPr/>
        </p:nvPicPr>
        <p:blipFill>
          <a:blip r:embed="rId5">
            <a:alphaModFix/>
          </a:blip>
          <a:stretch>
            <a:fillRect/>
          </a:stretch>
        </p:blipFill>
        <p:spPr>
          <a:xfrm>
            <a:off x="2160475" y="5653063"/>
            <a:ext cx="188400" cy="1154650"/>
          </a:xfrm>
          <a:prstGeom prst="rect">
            <a:avLst/>
          </a:prstGeom>
          <a:noFill/>
          <a:ln>
            <a:noFill/>
          </a:ln>
        </p:spPr>
      </p:pic>
      <p:sp>
        <p:nvSpPr>
          <p:cNvPr id="530" name="Google Shape;530;p23"/>
          <p:cNvSpPr txBox="1"/>
          <p:nvPr/>
        </p:nvSpPr>
        <p:spPr>
          <a:xfrm>
            <a:off x="3289050" y="673550"/>
            <a:ext cx="1017900" cy="115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t>9</a:t>
            </a:r>
            <a:endParaRPr sz="3600"/>
          </a:p>
        </p:txBody>
      </p:sp>
      <p:sp>
        <p:nvSpPr>
          <p:cNvPr id="531" name="Google Shape;531;p23"/>
          <p:cNvSpPr txBox="1"/>
          <p:nvPr/>
        </p:nvSpPr>
        <p:spPr>
          <a:xfrm>
            <a:off x="3289050" y="3773850"/>
            <a:ext cx="1017900" cy="115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t>4</a:t>
            </a:r>
            <a:endParaRPr sz="3600"/>
          </a:p>
        </p:txBody>
      </p:sp>
      <p:sp>
        <p:nvSpPr>
          <p:cNvPr id="532" name="Google Shape;532;p23"/>
          <p:cNvSpPr txBox="1"/>
          <p:nvPr/>
        </p:nvSpPr>
        <p:spPr>
          <a:xfrm>
            <a:off x="7850150" y="673550"/>
            <a:ext cx="1017900" cy="115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t>6</a:t>
            </a:r>
            <a:endParaRPr sz="3600"/>
          </a:p>
        </p:txBody>
      </p:sp>
      <p:sp>
        <p:nvSpPr>
          <p:cNvPr id="533" name="Google Shape;533;p23"/>
          <p:cNvSpPr txBox="1"/>
          <p:nvPr/>
        </p:nvSpPr>
        <p:spPr>
          <a:xfrm>
            <a:off x="7801375" y="3773850"/>
            <a:ext cx="1017900" cy="115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t>12</a:t>
            </a: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7"/>
        <p:cNvGrpSpPr/>
        <p:nvPr/>
      </p:nvGrpSpPr>
      <p:grpSpPr>
        <a:xfrm>
          <a:off x="0" y="0"/>
          <a:ext cx="0" cy="0"/>
          <a:chOff x="0" y="0"/>
          <a:chExt cx="0" cy="0"/>
        </a:xfrm>
      </p:grpSpPr>
      <p:sp>
        <p:nvSpPr>
          <p:cNvPr id="538" name="Google Shape;538;p24"/>
          <p:cNvSpPr/>
          <p:nvPr/>
        </p:nvSpPr>
        <p:spPr>
          <a:xfrm>
            <a:off x="243675" y="5552550"/>
            <a:ext cx="983400" cy="1044300"/>
          </a:xfrm>
          <a:prstGeom prst="rect">
            <a:avLst/>
          </a:prstGeom>
          <a:solidFill>
            <a:srgbClr val="00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1505625" y="5552550"/>
            <a:ext cx="1018200" cy="1044300"/>
          </a:xfrm>
          <a:prstGeom prst="ellipse">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2828500" y="5543850"/>
            <a:ext cx="1174800" cy="1053000"/>
          </a:xfrm>
          <a:prstGeom prst="triangle">
            <a:avLst>
              <a:gd name="adj" fmla="val 50000"/>
            </a:avLst>
          </a:prstGeom>
          <a:solidFill>
            <a:srgbClr val="FF99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4386325" y="5543850"/>
            <a:ext cx="1061700" cy="1148700"/>
          </a:xfrm>
          <a:prstGeom prst="diamond">
            <a:avLst/>
          </a:prstGeom>
          <a:solidFill>
            <a:srgbClr val="00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5796225" y="5491625"/>
            <a:ext cx="1323000" cy="1200900"/>
          </a:xfrm>
          <a:prstGeom prst="hexagon">
            <a:avLst>
              <a:gd name="adj" fmla="val 25000"/>
              <a:gd name="vf" fmla="val 115470"/>
            </a:avLst>
          </a:prstGeom>
          <a:solidFill>
            <a:srgbClr val="FF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7536850" y="5552550"/>
            <a:ext cx="1235700" cy="1053000"/>
          </a:xfrm>
          <a:prstGeom prst="round2SameRect">
            <a:avLst>
              <a:gd name="adj1" fmla="val 16667"/>
              <a:gd name="adj2" fmla="val 0"/>
            </a:avLst>
          </a:prstGeom>
          <a:solidFill>
            <a:srgbClr val="99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243675" y="5530813"/>
            <a:ext cx="983400" cy="1044300"/>
          </a:xfrm>
          <a:prstGeom prst="rect">
            <a:avLst/>
          </a:prstGeom>
          <a:solidFill>
            <a:srgbClr val="00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a:off x="1505625" y="5530813"/>
            <a:ext cx="1018200" cy="1044300"/>
          </a:xfrm>
          <a:prstGeom prst="ellipse">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a:off x="2828500" y="5522113"/>
            <a:ext cx="1174800" cy="1053000"/>
          </a:xfrm>
          <a:prstGeom prst="triangle">
            <a:avLst>
              <a:gd name="adj" fmla="val 50000"/>
            </a:avLst>
          </a:prstGeom>
          <a:solidFill>
            <a:srgbClr val="FF99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4386325" y="5522113"/>
            <a:ext cx="1061700" cy="1148700"/>
          </a:xfrm>
          <a:prstGeom prst="diamond">
            <a:avLst/>
          </a:prstGeom>
          <a:solidFill>
            <a:srgbClr val="00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5796225" y="5469888"/>
            <a:ext cx="1323000" cy="1200900"/>
          </a:xfrm>
          <a:prstGeom prst="hexagon">
            <a:avLst>
              <a:gd name="adj" fmla="val 25000"/>
              <a:gd name="vf" fmla="val 115470"/>
            </a:avLst>
          </a:prstGeom>
          <a:solidFill>
            <a:srgbClr val="FF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7536850" y="5530813"/>
            <a:ext cx="1235700" cy="1053000"/>
          </a:xfrm>
          <a:prstGeom prst="round2SameRect">
            <a:avLst>
              <a:gd name="adj1" fmla="val 16667"/>
              <a:gd name="adj2" fmla="val 0"/>
            </a:avLst>
          </a:prstGeom>
          <a:solidFill>
            <a:srgbClr val="99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243675" y="5578663"/>
            <a:ext cx="983400" cy="1044300"/>
          </a:xfrm>
          <a:prstGeom prst="rect">
            <a:avLst/>
          </a:prstGeom>
          <a:solidFill>
            <a:srgbClr val="00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1505625" y="5578663"/>
            <a:ext cx="1018200" cy="1044300"/>
          </a:xfrm>
          <a:prstGeom prst="ellipse">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a:off x="2828500" y="5569963"/>
            <a:ext cx="1174800" cy="1053000"/>
          </a:xfrm>
          <a:prstGeom prst="triangle">
            <a:avLst>
              <a:gd name="adj" fmla="val 50000"/>
            </a:avLst>
          </a:prstGeom>
          <a:solidFill>
            <a:srgbClr val="FF99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p:nvPr/>
        </p:nvSpPr>
        <p:spPr>
          <a:xfrm>
            <a:off x="4386325" y="5569963"/>
            <a:ext cx="1061700" cy="1148700"/>
          </a:xfrm>
          <a:prstGeom prst="diamond">
            <a:avLst/>
          </a:prstGeom>
          <a:solidFill>
            <a:srgbClr val="00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5796225" y="5517738"/>
            <a:ext cx="1323000" cy="1200900"/>
          </a:xfrm>
          <a:prstGeom prst="hexagon">
            <a:avLst>
              <a:gd name="adj" fmla="val 25000"/>
              <a:gd name="vf" fmla="val 115470"/>
            </a:avLst>
          </a:prstGeom>
          <a:solidFill>
            <a:srgbClr val="FF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p:nvPr/>
        </p:nvSpPr>
        <p:spPr>
          <a:xfrm>
            <a:off x="7536850" y="5578663"/>
            <a:ext cx="1235700" cy="1053000"/>
          </a:xfrm>
          <a:prstGeom prst="round2SameRect">
            <a:avLst>
              <a:gd name="adj1" fmla="val 16667"/>
              <a:gd name="adj2" fmla="val 0"/>
            </a:avLst>
          </a:prstGeom>
          <a:solidFill>
            <a:srgbClr val="99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p:nvPr/>
        </p:nvSpPr>
        <p:spPr>
          <a:xfrm>
            <a:off x="243675" y="5556938"/>
            <a:ext cx="983400" cy="1044300"/>
          </a:xfrm>
          <a:prstGeom prst="rect">
            <a:avLst/>
          </a:prstGeom>
          <a:solidFill>
            <a:srgbClr val="00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4"/>
          <p:cNvSpPr/>
          <p:nvPr/>
        </p:nvSpPr>
        <p:spPr>
          <a:xfrm>
            <a:off x="1505625" y="5556938"/>
            <a:ext cx="1018200" cy="1044300"/>
          </a:xfrm>
          <a:prstGeom prst="ellipse">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a:off x="2828500" y="5548238"/>
            <a:ext cx="1174800" cy="1053000"/>
          </a:xfrm>
          <a:prstGeom prst="triangle">
            <a:avLst>
              <a:gd name="adj" fmla="val 50000"/>
            </a:avLst>
          </a:prstGeom>
          <a:solidFill>
            <a:srgbClr val="FF99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a:off x="4386325" y="5548238"/>
            <a:ext cx="1061700" cy="1148700"/>
          </a:xfrm>
          <a:prstGeom prst="diamond">
            <a:avLst/>
          </a:prstGeom>
          <a:solidFill>
            <a:srgbClr val="00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5796225" y="5496013"/>
            <a:ext cx="1323000" cy="1200900"/>
          </a:xfrm>
          <a:prstGeom prst="hexagon">
            <a:avLst>
              <a:gd name="adj" fmla="val 25000"/>
              <a:gd name="vf" fmla="val 115470"/>
            </a:avLst>
          </a:prstGeom>
          <a:solidFill>
            <a:srgbClr val="FF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7536850" y="5556938"/>
            <a:ext cx="1235700" cy="1053000"/>
          </a:xfrm>
          <a:prstGeom prst="round2SameRect">
            <a:avLst>
              <a:gd name="adj1" fmla="val 16667"/>
              <a:gd name="adj2" fmla="val 0"/>
            </a:avLst>
          </a:prstGeom>
          <a:solidFill>
            <a:srgbClr val="99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a:off x="243675" y="5552538"/>
            <a:ext cx="983400" cy="1044300"/>
          </a:xfrm>
          <a:prstGeom prst="rect">
            <a:avLst/>
          </a:prstGeom>
          <a:solidFill>
            <a:srgbClr val="00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4"/>
          <p:cNvSpPr/>
          <p:nvPr/>
        </p:nvSpPr>
        <p:spPr>
          <a:xfrm>
            <a:off x="1505625" y="5552538"/>
            <a:ext cx="1018200" cy="1044300"/>
          </a:xfrm>
          <a:prstGeom prst="ellipse">
            <a:avLst/>
          </a:prstGeom>
          <a:solidFill>
            <a:srgbClr val="FF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4"/>
          <p:cNvSpPr/>
          <p:nvPr/>
        </p:nvSpPr>
        <p:spPr>
          <a:xfrm>
            <a:off x="2828500" y="5543838"/>
            <a:ext cx="1174800" cy="1053000"/>
          </a:xfrm>
          <a:prstGeom prst="triangle">
            <a:avLst>
              <a:gd name="adj" fmla="val 50000"/>
            </a:avLst>
          </a:prstGeom>
          <a:solidFill>
            <a:srgbClr val="FF99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4"/>
          <p:cNvSpPr/>
          <p:nvPr/>
        </p:nvSpPr>
        <p:spPr>
          <a:xfrm>
            <a:off x="4386325" y="5543838"/>
            <a:ext cx="1061700" cy="1148700"/>
          </a:xfrm>
          <a:prstGeom prst="diamond">
            <a:avLst/>
          </a:prstGeom>
          <a:solidFill>
            <a:srgbClr val="00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p:nvPr/>
        </p:nvSpPr>
        <p:spPr>
          <a:xfrm>
            <a:off x="5796225" y="5491613"/>
            <a:ext cx="1323000" cy="1200900"/>
          </a:xfrm>
          <a:prstGeom prst="hexagon">
            <a:avLst>
              <a:gd name="adj" fmla="val 25000"/>
              <a:gd name="vf" fmla="val 115470"/>
            </a:avLst>
          </a:prstGeom>
          <a:solidFill>
            <a:srgbClr val="FFFF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4"/>
          <p:cNvSpPr/>
          <p:nvPr/>
        </p:nvSpPr>
        <p:spPr>
          <a:xfrm>
            <a:off x="7536850" y="5552538"/>
            <a:ext cx="1235700" cy="1053000"/>
          </a:xfrm>
          <a:prstGeom prst="round2SameRect">
            <a:avLst>
              <a:gd name="adj1" fmla="val 16667"/>
              <a:gd name="adj2" fmla="val 0"/>
            </a:avLst>
          </a:prstGeom>
          <a:solidFill>
            <a:srgbClr val="99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1"/>
        <p:cNvGrpSpPr/>
        <p:nvPr/>
      </p:nvGrpSpPr>
      <p:grpSpPr>
        <a:xfrm>
          <a:off x="0" y="0"/>
          <a:ext cx="0" cy="0"/>
          <a:chOff x="0" y="0"/>
          <a:chExt cx="0" cy="0"/>
        </a:xfrm>
      </p:grpSpPr>
      <p:pic>
        <p:nvPicPr>
          <p:cNvPr id="572" name="Google Shape;572;p25"/>
          <p:cNvPicPr preferRelativeResize="0"/>
          <p:nvPr/>
        </p:nvPicPr>
        <p:blipFill>
          <a:blip r:embed="rId4">
            <a:alphaModFix/>
          </a:blip>
          <a:stretch>
            <a:fillRect/>
          </a:stretch>
        </p:blipFill>
        <p:spPr>
          <a:xfrm>
            <a:off x="633500" y="5457825"/>
            <a:ext cx="1190625" cy="1400175"/>
          </a:xfrm>
          <a:prstGeom prst="rect">
            <a:avLst/>
          </a:prstGeom>
          <a:noFill/>
          <a:ln>
            <a:noFill/>
          </a:ln>
        </p:spPr>
      </p:pic>
      <p:pic>
        <p:nvPicPr>
          <p:cNvPr id="573" name="Google Shape;573;p25"/>
          <p:cNvPicPr preferRelativeResize="0"/>
          <p:nvPr/>
        </p:nvPicPr>
        <p:blipFill>
          <a:blip r:embed="rId5">
            <a:alphaModFix/>
          </a:blip>
          <a:stretch>
            <a:fillRect/>
          </a:stretch>
        </p:blipFill>
        <p:spPr>
          <a:xfrm>
            <a:off x="2002775" y="5495925"/>
            <a:ext cx="1476375" cy="1323975"/>
          </a:xfrm>
          <a:prstGeom prst="rect">
            <a:avLst/>
          </a:prstGeom>
          <a:noFill/>
          <a:ln>
            <a:noFill/>
          </a:ln>
        </p:spPr>
      </p:pic>
      <p:pic>
        <p:nvPicPr>
          <p:cNvPr id="574" name="Google Shape;574;p25"/>
          <p:cNvPicPr preferRelativeResize="0"/>
          <p:nvPr/>
        </p:nvPicPr>
        <p:blipFill>
          <a:blip r:embed="rId6">
            <a:alphaModFix/>
          </a:blip>
          <a:stretch>
            <a:fillRect/>
          </a:stretch>
        </p:blipFill>
        <p:spPr>
          <a:xfrm>
            <a:off x="3657800" y="5343525"/>
            <a:ext cx="1238250" cy="1514475"/>
          </a:xfrm>
          <a:prstGeom prst="rect">
            <a:avLst/>
          </a:prstGeom>
          <a:noFill/>
          <a:ln>
            <a:noFill/>
          </a:ln>
        </p:spPr>
      </p:pic>
      <p:pic>
        <p:nvPicPr>
          <p:cNvPr id="575" name="Google Shape;575;p25"/>
          <p:cNvPicPr preferRelativeResize="0"/>
          <p:nvPr/>
        </p:nvPicPr>
        <p:blipFill>
          <a:blip r:embed="rId7">
            <a:alphaModFix/>
          </a:blip>
          <a:stretch>
            <a:fillRect/>
          </a:stretch>
        </p:blipFill>
        <p:spPr>
          <a:xfrm>
            <a:off x="5074700" y="5438775"/>
            <a:ext cx="561975" cy="1323975"/>
          </a:xfrm>
          <a:prstGeom prst="rect">
            <a:avLst/>
          </a:prstGeom>
          <a:noFill/>
          <a:ln>
            <a:noFill/>
          </a:ln>
        </p:spPr>
      </p:pic>
      <p:pic>
        <p:nvPicPr>
          <p:cNvPr id="576" name="Google Shape;576;p25"/>
          <p:cNvPicPr preferRelativeResize="0"/>
          <p:nvPr/>
        </p:nvPicPr>
        <p:blipFill>
          <a:blip r:embed="rId5">
            <a:alphaModFix/>
          </a:blip>
          <a:stretch>
            <a:fillRect/>
          </a:stretch>
        </p:blipFill>
        <p:spPr>
          <a:xfrm>
            <a:off x="2002775" y="5495925"/>
            <a:ext cx="1476375" cy="1323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0"/>
        <p:cNvGrpSpPr/>
        <p:nvPr/>
      </p:nvGrpSpPr>
      <p:grpSpPr>
        <a:xfrm>
          <a:off x="0" y="0"/>
          <a:ext cx="0" cy="0"/>
          <a:chOff x="0" y="0"/>
          <a:chExt cx="0" cy="0"/>
        </a:xfrm>
      </p:grpSpPr>
      <p:pic>
        <p:nvPicPr>
          <p:cNvPr id="581" name="Google Shape;581;p26"/>
          <p:cNvPicPr preferRelativeResize="0"/>
          <p:nvPr/>
        </p:nvPicPr>
        <p:blipFill>
          <a:blip r:embed="rId4">
            <a:alphaModFix/>
          </a:blip>
          <a:stretch>
            <a:fillRect/>
          </a:stretch>
        </p:blipFill>
        <p:spPr>
          <a:xfrm>
            <a:off x="152400" y="676063"/>
            <a:ext cx="1525214" cy="814436"/>
          </a:xfrm>
          <a:prstGeom prst="rect">
            <a:avLst/>
          </a:prstGeom>
          <a:noFill/>
          <a:ln>
            <a:noFill/>
          </a:ln>
        </p:spPr>
      </p:pic>
      <p:pic>
        <p:nvPicPr>
          <p:cNvPr id="582" name="Google Shape;582;p26"/>
          <p:cNvPicPr preferRelativeResize="0"/>
          <p:nvPr/>
        </p:nvPicPr>
        <p:blipFill>
          <a:blip r:embed="rId5">
            <a:alphaModFix/>
          </a:blip>
          <a:stretch>
            <a:fillRect/>
          </a:stretch>
        </p:blipFill>
        <p:spPr>
          <a:xfrm>
            <a:off x="152400" y="3498069"/>
            <a:ext cx="1525214" cy="814436"/>
          </a:xfrm>
          <a:prstGeom prst="rect">
            <a:avLst/>
          </a:prstGeom>
          <a:noFill/>
          <a:ln>
            <a:noFill/>
          </a:ln>
        </p:spPr>
      </p:pic>
      <p:pic>
        <p:nvPicPr>
          <p:cNvPr id="583" name="Google Shape;583;p26"/>
          <p:cNvPicPr preferRelativeResize="0"/>
          <p:nvPr/>
        </p:nvPicPr>
        <p:blipFill>
          <a:blip r:embed="rId6">
            <a:alphaModFix/>
          </a:blip>
          <a:stretch>
            <a:fillRect/>
          </a:stretch>
        </p:blipFill>
        <p:spPr>
          <a:xfrm>
            <a:off x="110561" y="4350700"/>
            <a:ext cx="1525214" cy="814436"/>
          </a:xfrm>
          <a:prstGeom prst="rect">
            <a:avLst/>
          </a:prstGeom>
          <a:noFill/>
          <a:ln>
            <a:noFill/>
          </a:ln>
        </p:spPr>
      </p:pic>
      <p:pic>
        <p:nvPicPr>
          <p:cNvPr id="584" name="Google Shape;584;p26"/>
          <p:cNvPicPr preferRelativeResize="0"/>
          <p:nvPr/>
        </p:nvPicPr>
        <p:blipFill>
          <a:blip r:embed="rId7">
            <a:alphaModFix/>
          </a:blip>
          <a:stretch>
            <a:fillRect/>
          </a:stretch>
        </p:blipFill>
        <p:spPr>
          <a:xfrm>
            <a:off x="110561" y="1678594"/>
            <a:ext cx="1525214" cy="819012"/>
          </a:xfrm>
          <a:prstGeom prst="rect">
            <a:avLst/>
          </a:prstGeom>
          <a:noFill/>
          <a:ln>
            <a:noFill/>
          </a:ln>
        </p:spPr>
      </p:pic>
      <p:pic>
        <p:nvPicPr>
          <p:cNvPr id="585" name="Google Shape;585;p26"/>
          <p:cNvPicPr preferRelativeResize="0"/>
          <p:nvPr/>
        </p:nvPicPr>
        <p:blipFill>
          <a:blip r:embed="rId8">
            <a:alphaModFix/>
          </a:blip>
          <a:stretch>
            <a:fillRect/>
          </a:stretch>
        </p:blipFill>
        <p:spPr>
          <a:xfrm>
            <a:off x="152400" y="2570814"/>
            <a:ext cx="1525214" cy="814436"/>
          </a:xfrm>
          <a:prstGeom prst="rect">
            <a:avLst/>
          </a:prstGeom>
          <a:noFill/>
          <a:ln>
            <a:noFill/>
          </a:ln>
        </p:spPr>
      </p:pic>
      <p:pic>
        <p:nvPicPr>
          <p:cNvPr id="586" name="Google Shape;586;p26"/>
          <p:cNvPicPr preferRelativeResize="0"/>
          <p:nvPr/>
        </p:nvPicPr>
        <p:blipFill>
          <a:blip r:embed="rId9">
            <a:alphaModFix/>
          </a:blip>
          <a:stretch>
            <a:fillRect/>
          </a:stretch>
        </p:blipFill>
        <p:spPr>
          <a:xfrm>
            <a:off x="152411" y="5370014"/>
            <a:ext cx="1525214" cy="8144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0"/>
        <p:cNvGrpSpPr/>
        <p:nvPr/>
      </p:nvGrpSpPr>
      <p:grpSpPr>
        <a:xfrm>
          <a:off x="0" y="0"/>
          <a:ext cx="0" cy="0"/>
          <a:chOff x="0" y="0"/>
          <a:chExt cx="0" cy="0"/>
        </a:xfrm>
      </p:grpSpPr>
      <p:pic>
        <p:nvPicPr>
          <p:cNvPr id="591" name="Google Shape;591;p27"/>
          <p:cNvPicPr preferRelativeResize="0"/>
          <p:nvPr/>
        </p:nvPicPr>
        <p:blipFill>
          <a:blip r:embed="rId4">
            <a:alphaModFix/>
          </a:blip>
          <a:stretch>
            <a:fillRect/>
          </a:stretch>
        </p:blipFill>
        <p:spPr>
          <a:xfrm>
            <a:off x="143650" y="677225"/>
            <a:ext cx="1712886" cy="1012159"/>
          </a:xfrm>
          <a:prstGeom prst="rect">
            <a:avLst/>
          </a:prstGeom>
          <a:noFill/>
          <a:ln>
            <a:noFill/>
          </a:ln>
        </p:spPr>
      </p:pic>
      <p:pic>
        <p:nvPicPr>
          <p:cNvPr id="592" name="Google Shape;592;p27"/>
          <p:cNvPicPr preferRelativeResize="0"/>
          <p:nvPr/>
        </p:nvPicPr>
        <p:blipFill>
          <a:blip r:embed="rId5">
            <a:alphaModFix/>
          </a:blip>
          <a:stretch>
            <a:fillRect/>
          </a:stretch>
        </p:blipFill>
        <p:spPr>
          <a:xfrm>
            <a:off x="143650" y="1780365"/>
            <a:ext cx="1712886" cy="1012159"/>
          </a:xfrm>
          <a:prstGeom prst="rect">
            <a:avLst/>
          </a:prstGeom>
          <a:noFill/>
          <a:ln>
            <a:noFill/>
          </a:ln>
        </p:spPr>
      </p:pic>
      <p:pic>
        <p:nvPicPr>
          <p:cNvPr id="593" name="Google Shape;593;p27"/>
          <p:cNvPicPr preferRelativeResize="0"/>
          <p:nvPr/>
        </p:nvPicPr>
        <p:blipFill>
          <a:blip r:embed="rId6">
            <a:alphaModFix/>
          </a:blip>
          <a:stretch>
            <a:fillRect/>
          </a:stretch>
        </p:blipFill>
        <p:spPr>
          <a:xfrm>
            <a:off x="143639" y="3895675"/>
            <a:ext cx="1712886" cy="1012159"/>
          </a:xfrm>
          <a:prstGeom prst="rect">
            <a:avLst/>
          </a:prstGeom>
          <a:noFill/>
          <a:ln>
            <a:noFill/>
          </a:ln>
        </p:spPr>
      </p:pic>
      <p:pic>
        <p:nvPicPr>
          <p:cNvPr id="594" name="Google Shape;594;p27"/>
          <p:cNvPicPr preferRelativeResize="0"/>
          <p:nvPr/>
        </p:nvPicPr>
        <p:blipFill>
          <a:blip r:embed="rId7">
            <a:alphaModFix/>
          </a:blip>
          <a:stretch>
            <a:fillRect/>
          </a:stretch>
        </p:blipFill>
        <p:spPr>
          <a:xfrm>
            <a:off x="143639" y="4815715"/>
            <a:ext cx="1712886" cy="1012159"/>
          </a:xfrm>
          <a:prstGeom prst="rect">
            <a:avLst/>
          </a:prstGeom>
          <a:noFill/>
          <a:ln>
            <a:noFill/>
          </a:ln>
        </p:spPr>
      </p:pic>
      <p:pic>
        <p:nvPicPr>
          <p:cNvPr id="595" name="Google Shape;595;p27"/>
          <p:cNvPicPr preferRelativeResize="0"/>
          <p:nvPr/>
        </p:nvPicPr>
        <p:blipFill>
          <a:blip r:embed="rId8">
            <a:alphaModFix/>
          </a:blip>
          <a:stretch>
            <a:fillRect/>
          </a:stretch>
        </p:blipFill>
        <p:spPr>
          <a:xfrm>
            <a:off x="143650" y="2883505"/>
            <a:ext cx="1712886" cy="1017845"/>
          </a:xfrm>
          <a:prstGeom prst="rect">
            <a:avLst/>
          </a:prstGeom>
          <a:noFill/>
          <a:ln>
            <a:noFill/>
          </a:ln>
        </p:spPr>
      </p:pic>
      <p:pic>
        <p:nvPicPr>
          <p:cNvPr id="596" name="Google Shape;596;p27"/>
          <p:cNvPicPr preferRelativeResize="0"/>
          <p:nvPr/>
        </p:nvPicPr>
        <p:blipFill>
          <a:blip r:embed="rId9">
            <a:alphaModFix/>
          </a:blip>
          <a:stretch>
            <a:fillRect/>
          </a:stretch>
        </p:blipFill>
        <p:spPr>
          <a:xfrm>
            <a:off x="202789" y="5787655"/>
            <a:ext cx="1712886" cy="10121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0"/>
        <p:cNvGrpSpPr/>
        <p:nvPr/>
      </p:nvGrpSpPr>
      <p:grpSpPr>
        <a:xfrm>
          <a:off x="0" y="0"/>
          <a:ext cx="0" cy="0"/>
          <a:chOff x="0" y="0"/>
          <a:chExt cx="0" cy="0"/>
        </a:xfrm>
      </p:grpSpPr>
      <p:pic>
        <p:nvPicPr>
          <p:cNvPr id="601" name="Google Shape;601;p28"/>
          <p:cNvPicPr preferRelativeResize="0"/>
          <p:nvPr/>
        </p:nvPicPr>
        <p:blipFill>
          <a:blip r:embed="rId4">
            <a:alphaModFix/>
          </a:blip>
          <a:stretch>
            <a:fillRect/>
          </a:stretch>
        </p:blipFill>
        <p:spPr>
          <a:xfrm>
            <a:off x="152400" y="554775"/>
            <a:ext cx="1657443" cy="918787"/>
          </a:xfrm>
          <a:prstGeom prst="rect">
            <a:avLst/>
          </a:prstGeom>
          <a:noFill/>
          <a:ln>
            <a:noFill/>
          </a:ln>
        </p:spPr>
      </p:pic>
      <p:pic>
        <p:nvPicPr>
          <p:cNvPr id="602" name="Google Shape;602;p28"/>
          <p:cNvPicPr preferRelativeResize="0"/>
          <p:nvPr/>
        </p:nvPicPr>
        <p:blipFill>
          <a:blip r:embed="rId5">
            <a:alphaModFix/>
          </a:blip>
          <a:stretch>
            <a:fillRect/>
          </a:stretch>
        </p:blipFill>
        <p:spPr>
          <a:xfrm>
            <a:off x="152400" y="1556150"/>
            <a:ext cx="1657443" cy="918787"/>
          </a:xfrm>
          <a:prstGeom prst="rect">
            <a:avLst/>
          </a:prstGeom>
          <a:noFill/>
          <a:ln>
            <a:noFill/>
          </a:ln>
        </p:spPr>
      </p:pic>
      <p:pic>
        <p:nvPicPr>
          <p:cNvPr id="603" name="Google Shape;603;p28"/>
          <p:cNvPicPr preferRelativeResize="0"/>
          <p:nvPr/>
        </p:nvPicPr>
        <p:blipFill>
          <a:blip r:embed="rId6">
            <a:alphaModFix/>
          </a:blip>
          <a:stretch>
            <a:fillRect/>
          </a:stretch>
        </p:blipFill>
        <p:spPr>
          <a:xfrm>
            <a:off x="152406" y="3423950"/>
            <a:ext cx="1657443" cy="918787"/>
          </a:xfrm>
          <a:prstGeom prst="rect">
            <a:avLst/>
          </a:prstGeom>
          <a:noFill/>
          <a:ln>
            <a:noFill/>
          </a:ln>
        </p:spPr>
      </p:pic>
      <p:pic>
        <p:nvPicPr>
          <p:cNvPr id="604" name="Google Shape;604;p28"/>
          <p:cNvPicPr preferRelativeResize="0"/>
          <p:nvPr/>
        </p:nvPicPr>
        <p:blipFill>
          <a:blip r:embed="rId7">
            <a:alphaModFix/>
          </a:blip>
          <a:stretch>
            <a:fillRect/>
          </a:stretch>
        </p:blipFill>
        <p:spPr>
          <a:xfrm>
            <a:off x="152406" y="5291725"/>
            <a:ext cx="1657443" cy="918787"/>
          </a:xfrm>
          <a:prstGeom prst="rect">
            <a:avLst/>
          </a:prstGeom>
          <a:noFill/>
          <a:ln>
            <a:noFill/>
          </a:ln>
        </p:spPr>
      </p:pic>
      <p:pic>
        <p:nvPicPr>
          <p:cNvPr id="605" name="Google Shape;605;p28"/>
          <p:cNvPicPr preferRelativeResize="0"/>
          <p:nvPr/>
        </p:nvPicPr>
        <p:blipFill>
          <a:blip r:embed="rId8">
            <a:alphaModFix/>
          </a:blip>
          <a:stretch>
            <a:fillRect/>
          </a:stretch>
        </p:blipFill>
        <p:spPr>
          <a:xfrm>
            <a:off x="152400" y="2557526"/>
            <a:ext cx="1657443" cy="923949"/>
          </a:xfrm>
          <a:prstGeom prst="rect">
            <a:avLst/>
          </a:prstGeom>
          <a:noFill/>
          <a:ln>
            <a:noFill/>
          </a:ln>
        </p:spPr>
      </p:pic>
      <p:pic>
        <p:nvPicPr>
          <p:cNvPr id="606" name="Google Shape;606;p28"/>
          <p:cNvPicPr preferRelativeResize="0"/>
          <p:nvPr/>
        </p:nvPicPr>
        <p:blipFill>
          <a:blip r:embed="rId9">
            <a:alphaModFix/>
          </a:blip>
          <a:stretch>
            <a:fillRect/>
          </a:stretch>
        </p:blipFill>
        <p:spPr>
          <a:xfrm>
            <a:off x="152406" y="4342726"/>
            <a:ext cx="1657443" cy="9187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0"/>
        <p:cNvGrpSpPr/>
        <p:nvPr/>
      </p:nvGrpSpPr>
      <p:grpSpPr>
        <a:xfrm>
          <a:off x="0" y="0"/>
          <a:ext cx="0" cy="0"/>
          <a:chOff x="0" y="0"/>
          <a:chExt cx="0" cy="0"/>
        </a:xfrm>
      </p:grpSpPr>
      <p:pic>
        <p:nvPicPr>
          <p:cNvPr id="611" name="Google Shape;611;p29"/>
          <p:cNvPicPr preferRelativeResize="0"/>
          <p:nvPr/>
        </p:nvPicPr>
        <p:blipFill>
          <a:blip r:embed="rId4">
            <a:alphaModFix/>
          </a:blip>
          <a:stretch>
            <a:fillRect/>
          </a:stretch>
        </p:blipFill>
        <p:spPr>
          <a:xfrm>
            <a:off x="393651" y="839750"/>
            <a:ext cx="886717" cy="5779922"/>
          </a:xfrm>
          <a:prstGeom prst="rect">
            <a:avLst/>
          </a:prstGeom>
          <a:noFill/>
          <a:ln>
            <a:noFill/>
          </a:ln>
        </p:spPr>
      </p:pic>
      <p:pic>
        <p:nvPicPr>
          <p:cNvPr id="612" name="Google Shape;612;p29"/>
          <p:cNvPicPr preferRelativeResize="0"/>
          <p:nvPr/>
        </p:nvPicPr>
        <p:blipFill>
          <a:blip r:embed="rId5">
            <a:alphaModFix/>
          </a:blip>
          <a:stretch>
            <a:fillRect/>
          </a:stretch>
        </p:blipFill>
        <p:spPr>
          <a:xfrm>
            <a:off x="551162" y="839750"/>
            <a:ext cx="881069" cy="5779922"/>
          </a:xfrm>
          <a:prstGeom prst="rect">
            <a:avLst/>
          </a:prstGeom>
          <a:noFill/>
          <a:ln>
            <a:noFill/>
          </a:ln>
        </p:spPr>
      </p:pic>
      <p:pic>
        <p:nvPicPr>
          <p:cNvPr id="613" name="Google Shape;613;p29"/>
          <p:cNvPicPr preferRelativeResize="0"/>
          <p:nvPr/>
        </p:nvPicPr>
        <p:blipFill>
          <a:blip r:embed="rId6">
            <a:alphaModFix/>
          </a:blip>
          <a:stretch>
            <a:fillRect/>
          </a:stretch>
        </p:blipFill>
        <p:spPr>
          <a:xfrm>
            <a:off x="251825" y="769775"/>
            <a:ext cx="1287716" cy="5779922"/>
          </a:xfrm>
          <a:prstGeom prst="rect">
            <a:avLst/>
          </a:prstGeom>
          <a:noFill/>
          <a:ln>
            <a:noFill/>
          </a:ln>
        </p:spPr>
      </p:pic>
      <p:pic>
        <p:nvPicPr>
          <p:cNvPr id="614" name="Google Shape;614;p29"/>
          <p:cNvPicPr preferRelativeResize="0"/>
          <p:nvPr/>
        </p:nvPicPr>
        <p:blipFill>
          <a:blip r:embed="rId7">
            <a:alphaModFix/>
          </a:blip>
          <a:stretch>
            <a:fillRect/>
          </a:stretch>
        </p:blipFill>
        <p:spPr>
          <a:xfrm>
            <a:off x="485010" y="904188"/>
            <a:ext cx="632562" cy="5779922"/>
          </a:xfrm>
          <a:prstGeom prst="rect">
            <a:avLst/>
          </a:prstGeom>
          <a:noFill/>
          <a:ln>
            <a:noFill/>
          </a:ln>
        </p:spPr>
      </p:pic>
      <p:pic>
        <p:nvPicPr>
          <p:cNvPr id="615" name="Google Shape;615;p29"/>
          <p:cNvPicPr preferRelativeResize="0"/>
          <p:nvPr/>
        </p:nvPicPr>
        <p:blipFill>
          <a:blip r:embed="rId8">
            <a:alphaModFix/>
          </a:blip>
          <a:stretch>
            <a:fillRect/>
          </a:stretch>
        </p:blipFill>
        <p:spPr>
          <a:xfrm>
            <a:off x="359129" y="769775"/>
            <a:ext cx="1073097" cy="5779922"/>
          </a:xfrm>
          <a:prstGeom prst="rect">
            <a:avLst/>
          </a:prstGeom>
          <a:noFill/>
          <a:ln>
            <a:noFill/>
          </a:ln>
        </p:spPr>
      </p:pic>
      <p:pic>
        <p:nvPicPr>
          <p:cNvPr id="616" name="Google Shape;616;p29"/>
          <p:cNvPicPr preferRelativeResize="0"/>
          <p:nvPr/>
        </p:nvPicPr>
        <p:blipFill>
          <a:blip r:embed="rId9">
            <a:alphaModFix/>
          </a:blip>
          <a:stretch>
            <a:fillRect/>
          </a:stretch>
        </p:blipFill>
        <p:spPr>
          <a:xfrm>
            <a:off x="340995" y="904188"/>
            <a:ext cx="920604" cy="5779922"/>
          </a:xfrm>
          <a:prstGeom prst="rect">
            <a:avLst/>
          </a:prstGeom>
          <a:noFill/>
          <a:ln>
            <a:noFill/>
          </a:ln>
        </p:spPr>
      </p:pic>
      <p:pic>
        <p:nvPicPr>
          <p:cNvPr id="617" name="Google Shape;617;p29"/>
          <p:cNvPicPr preferRelativeResize="0"/>
          <p:nvPr/>
        </p:nvPicPr>
        <p:blipFill>
          <a:blip r:embed="rId10">
            <a:alphaModFix/>
          </a:blip>
          <a:stretch>
            <a:fillRect/>
          </a:stretch>
        </p:blipFill>
        <p:spPr>
          <a:xfrm>
            <a:off x="2931318" y="705313"/>
            <a:ext cx="943196" cy="5779922"/>
          </a:xfrm>
          <a:prstGeom prst="rect">
            <a:avLst/>
          </a:prstGeom>
          <a:noFill/>
          <a:ln>
            <a:noFill/>
          </a:ln>
        </p:spPr>
      </p:pic>
      <p:pic>
        <p:nvPicPr>
          <p:cNvPr id="618" name="Google Shape;618;p29"/>
          <p:cNvPicPr preferRelativeResize="0"/>
          <p:nvPr/>
        </p:nvPicPr>
        <p:blipFill>
          <a:blip r:embed="rId11">
            <a:alphaModFix/>
          </a:blip>
          <a:stretch>
            <a:fillRect/>
          </a:stretch>
        </p:blipFill>
        <p:spPr>
          <a:xfrm>
            <a:off x="2274784" y="705331"/>
            <a:ext cx="904317" cy="6048756"/>
          </a:xfrm>
          <a:prstGeom prst="rect">
            <a:avLst/>
          </a:prstGeom>
          <a:noFill/>
          <a:ln>
            <a:noFill/>
          </a:ln>
        </p:spPr>
      </p:pic>
      <p:pic>
        <p:nvPicPr>
          <p:cNvPr id="619" name="Google Shape;619;p29"/>
          <p:cNvPicPr preferRelativeResize="0"/>
          <p:nvPr/>
        </p:nvPicPr>
        <p:blipFill>
          <a:blip r:embed="rId12">
            <a:alphaModFix/>
          </a:blip>
          <a:stretch>
            <a:fillRect/>
          </a:stretch>
        </p:blipFill>
        <p:spPr>
          <a:xfrm>
            <a:off x="7962251" y="513359"/>
            <a:ext cx="1073101" cy="8235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3"/>
        <p:cNvGrpSpPr/>
        <p:nvPr/>
      </p:nvGrpSpPr>
      <p:grpSpPr>
        <a:xfrm>
          <a:off x="0" y="0"/>
          <a:ext cx="0" cy="0"/>
          <a:chOff x="0" y="0"/>
          <a:chExt cx="0" cy="0"/>
        </a:xfrm>
      </p:grpSpPr>
      <p:pic>
        <p:nvPicPr>
          <p:cNvPr id="624" name="Google Shape;624;p30"/>
          <p:cNvPicPr preferRelativeResize="0"/>
          <p:nvPr/>
        </p:nvPicPr>
        <p:blipFill>
          <a:blip r:embed="rId4">
            <a:alphaModFix/>
          </a:blip>
          <a:stretch>
            <a:fillRect/>
          </a:stretch>
        </p:blipFill>
        <p:spPr>
          <a:xfrm>
            <a:off x="5336775" y="4095350"/>
            <a:ext cx="1228725" cy="2714625"/>
          </a:xfrm>
          <a:prstGeom prst="rect">
            <a:avLst/>
          </a:prstGeom>
          <a:noFill/>
          <a:ln>
            <a:noFill/>
          </a:ln>
        </p:spPr>
      </p:pic>
      <p:pic>
        <p:nvPicPr>
          <p:cNvPr id="625" name="Google Shape;625;p30"/>
          <p:cNvPicPr preferRelativeResize="0"/>
          <p:nvPr/>
        </p:nvPicPr>
        <p:blipFill>
          <a:blip r:embed="rId5">
            <a:alphaModFix/>
          </a:blip>
          <a:stretch>
            <a:fillRect/>
          </a:stretch>
        </p:blipFill>
        <p:spPr>
          <a:xfrm>
            <a:off x="7019375" y="4193725"/>
            <a:ext cx="1228725" cy="2714625"/>
          </a:xfrm>
          <a:prstGeom prst="rect">
            <a:avLst/>
          </a:prstGeom>
          <a:noFill/>
          <a:ln>
            <a:noFill/>
          </a:ln>
        </p:spPr>
      </p:pic>
      <p:pic>
        <p:nvPicPr>
          <p:cNvPr id="626" name="Google Shape;626;p30"/>
          <p:cNvPicPr preferRelativeResize="0"/>
          <p:nvPr/>
        </p:nvPicPr>
        <p:blipFill>
          <a:blip r:embed="rId6">
            <a:alphaModFix/>
          </a:blip>
          <a:stretch>
            <a:fillRect/>
          </a:stretch>
        </p:blipFill>
        <p:spPr>
          <a:xfrm>
            <a:off x="3766225" y="4143375"/>
            <a:ext cx="1066800" cy="2714625"/>
          </a:xfrm>
          <a:prstGeom prst="rect">
            <a:avLst/>
          </a:prstGeom>
          <a:noFill/>
          <a:ln>
            <a:noFill/>
          </a:ln>
        </p:spPr>
      </p:pic>
      <p:pic>
        <p:nvPicPr>
          <p:cNvPr id="627" name="Google Shape;627;p30"/>
          <p:cNvPicPr preferRelativeResize="0"/>
          <p:nvPr/>
        </p:nvPicPr>
        <p:blipFill>
          <a:blip r:embed="rId7">
            <a:alphaModFix/>
          </a:blip>
          <a:stretch>
            <a:fillRect/>
          </a:stretch>
        </p:blipFill>
        <p:spPr>
          <a:xfrm>
            <a:off x="2583200" y="4095350"/>
            <a:ext cx="1066800" cy="2714625"/>
          </a:xfrm>
          <a:prstGeom prst="rect">
            <a:avLst/>
          </a:prstGeom>
          <a:noFill/>
          <a:ln>
            <a:noFill/>
          </a:ln>
        </p:spPr>
      </p:pic>
      <p:pic>
        <p:nvPicPr>
          <p:cNvPr id="628" name="Google Shape;628;p30"/>
          <p:cNvPicPr preferRelativeResize="0"/>
          <p:nvPr/>
        </p:nvPicPr>
        <p:blipFill>
          <a:blip r:embed="rId8">
            <a:alphaModFix/>
          </a:blip>
          <a:stretch>
            <a:fillRect/>
          </a:stretch>
        </p:blipFill>
        <p:spPr>
          <a:xfrm>
            <a:off x="110025" y="4904625"/>
            <a:ext cx="2314575" cy="1628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2"/>
        <p:cNvGrpSpPr/>
        <p:nvPr/>
      </p:nvGrpSpPr>
      <p:grpSpPr>
        <a:xfrm>
          <a:off x="0" y="0"/>
          <a:ext cx="0" cy="0"/>
          <a:chOff x="0" y="0"/>
          <a:chExt cx="0" cy="0"/>
        </a:xfrm>
      </p:grpSpPr>
      <p:sp>
        <p:nvSpPr>
          <p:cNvPr id="633" name="Google Shape;633;p31"/>
          <p:cNvSpPr txBox="1"/>
          <p:nvPr/>
        </p:nvSpPr>
        <p:spPr>
          <a:xfrm>
            <a:off x="5909375" y="6266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34" name="Google Shape;634;p31"/>
          <p:cNvSpPr txBox="1"/>
          <p:nvPr/>
        </p:nvSpPr>
        <p:spPr>
          <a:xfrm>
            <a:off x="2841650" y="16145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35" name="Google Shape;635;p31"/>
          <p:cNvSpPr txBox="1"/>
          <p:nvPr/>
        </p:nvSpPr>
        <p:spPr>
          <a:xfrm>
            <a:off x="5909375" y="16145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36" name="Google Shape;636;p31"/>
          <p:cNvSpPr txBox="1"/>
          <p:nvPr/>
        </p:nvSpPr>
        <p:spPr>
          <a:xfrm>
            <a:off x="2841650" y="26198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37" name="Google Shape;637;p31"/>
          <p:cNvSpPr txBox="1"/>
          <p:nvPr/>
        </p:nvSpPr>
        <p:spPr>
          <a:xfrm>
            <a:off x="5909375" y="26198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38" name="Google Shape;638;p31"/>
          <p:cNvSpPr txBox="1"/>
          <p:nvPr/>
        </p:nvSpPr>
        <p:spPr>
          <a:xfrm>
            <a:off x="2841650" y="36251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39" name="Google Shape;639;p31"/>
          <p:cNvSpPr txBox="1"/>
          <p:nvPr/>
        </p:nvSpPr>
        <p:spPr>
          <a:xfrm>
            <a:off x="5909375" y="36251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40" name="Google Shape;640;p31"/>
          <p:cNvSpPr txBox="1"/>
          <p:nvPr/>
        </p:nvSpPr>
        <p:spPr>
          <a:xfrm>
            <a:off x="2841650" y="46304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41" name="Google Shape;641;p31"/>
          <p:cNvSpPr txBox="1"/>
          <p:nvPr/>
        </p:nvSpPr>
        <p:spPr>
          <a:xfrm>
            <a:off x="5909375" y="46304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42" name="Google Shape;642;p31"/>
          <p:cNvSpPr txBox="1"/>
          <p:nvPr/>
        </p:nvSpPr>
        <p:spPr>
          <a:xfrm>
            <a:off x="2841650" y="56357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43" name="Google Shape;643;p31"/>
          <p:cNvSpPr txBox="1"/>
          <p:nvPr/>
        </p:nvSpPr>
        <p:spPr>
          <a:xfrm>
            <a:off x="5909375" y="56357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pic>
        <p:nvPicPr>
          <p:cNvPr id="58" name="Google Shape;58;p14"/>
          <p:cNvPicPr preferRelativeResize="0"/>
          <p:nvPr/>
        </p:nvPicPr>
        <p:blipFill rotWithShape="1">
          <a:blip r:embed="rId4">
            <a:alphaModFix/>
          </a:blip>
          <a:srcRect l="12478" t="5418" r="7115" b="6187"/>
          <a:stretch/>
        </p:blipFill>
        <p:spPr>
          <a:xfrm>
            <a:off x="8542850" y="5099975"/>
            <a:ext cx="736301" cy="764900"/>
          </a:xfrm>
          <a:prstGeom prst="rect">
            <a:avLst/>
          </a:prstGeom>
          <a:noFill/>
          <a:ln>
            <a:noFill/>
          </a:ln>
        </p:spPr>
      </p:pic>
      <p:pic>
        <p:nvPicPr>
          <p:cNvPr id="59" name="Google Shape;59;p14"/>
          <p:cNvPicPr preferRelativeResize="0"/>
          <p:nvPr/>
        </p:nvPicPr>
        <p:blipFill rotWithShape="1">
          <a:blip r:embed="rId5">
            <a:alphaModFix/>
          </a:blip>
          <a:srcRect l="11607" t="2432" r="15207" b="11604"/>
          <a:stretch/>
        </p:blipFill>
        <p:spPr>
          <a:xfrm>
            <a:off x="4648725" y="5110138"/>
            <a:ext cx="670224" cy="743876"/>
          </a:xfrm>
          <a:prstGeom prst="rect">
            <a:avLst/>
          </a:prstGeom>
          <a:noFill/>
          <a:ln>
            <a:noFill/>
          </a:ln>
        </p:spPr>
      </p:pic>
      <p:pic>
        <p:nvPicPr>
          <p:cNvPr id="60" name="Google Shape;60;p14"/>
          <p:cNvPicPr preferRelativeResize="0"/>
          <p:nvPr/>
        </p:nvPicPr>
        <p:blipFill rotWithShape="1">
          <a:blip r:embed="rId6">
            <a:alphaModFix/>
          </a:blip>
          <a:srcRect l="16681" t="4279" r="14867" b="15283"/>
          <a:stretch/>
        </p:blipFill>
        <p:spPr>
          <a:xfrm>
            <a:off x="651625" y="5073325"/>
            <a:ext cx="736301" cy="817499"/>
          </a:xfrm>
          <a:prstGeom prst="rect">
            <a:avLst/>
          </a:prstGeom>
          <a:noFill/>
          <a:ln>
            <a:noFill/>
          </a:ln>
        </p:spPr>
      </p:pic>
      <p:pic>
        <p:nvPicPr>
          <p:cNvPr id="61" name="Google Shape;61;p14"/>
          <p:cNvPicPr preferRelativeResize="0"/>
          <p:nvPr/>
        </p:nvPicPr>
        <p:blipFill rotWithShape="1">
          <a:blip r:embed="rId7">
            <a:alphaModFix/>
          </a:blip>
          <a:srcRect l="14867" t="4317" r="16681" b="15276"/>
          <a:stretch/>
        </p:blipFill>
        <p:spPr>
          <a:xfrm>
            <a:off x="5246825" y="5056100"/>
            <a:ext cx="736301" cy="817201"/>
          </a:xfrm>
          <a:prstGeom prst="rect">
            <a:avLst/>
          </a:prstGeom>
          <a:noFill/>
          <a:ln>
            <a:noFill/>
          </a:ln>
        </p:spPr>
      </p:pic>
      <p:pic>
        <p:nvPicPr>
          <p:cNvPr id="62" name="Google Shape;62;p14"/>
          <p:cNvPicPr preferRelativeResize="0"/>
          <p:nvPr/>
        </p:nvPicPr>
        <p:blipFill rotWithShape="1">
          <a:blip r:embed="rId8">
            <a:alphaModFix/>
          </a:blip>
          <a:srcRect r="37690"/>
          <a:stretch/>
        </p:blipFill>
        <p:spPr>
          <a:xfrm>
            <a:off x="2621100" y="5062675"/>
            <a:ext cx="670224" cy="1016375"/>
          </a:xfrm>
          <a:prstGeom prst="rect">
            <a:avLst/>
          </a:prstGeom>
          <a:noFill/>
          <a:ln>
            <a:noFill/>
          </a:ln>
        </p:spPr>
      </p:pic>
      <p:pic>
        <p:nvPicPr>
          <p:cNvPr id="63" name="Google Shape;63;p14"/>
          <p:cNvPicPr preferRelativeResize="0"/>
          <p:nvPr/>
        </p:nvPicPr>
        <p:blipFill rotWithShape="1">
          <a:blip r:embed="rId9">
            <a:alphaModFix/>
          </a:blip>
          <a:srcRect t="6021" r="14864" b="13579"/>
          <a:stretch/>
        </p:blipFill>
        <p:spPr>
          <a:xfrm>
            <a:off x="-135150" y="5073475"/>
            <a:ext cx="915750" cy="817201"/>
          </a:xfrm>
          <a:prstGeom prst="rect">
            <a:avLst/>
          </a:prstGeom>
          <a:noFill/>
          <a:ln>
            <a:noFill/>
          </a:ln>
        </p:spPr>
      </p:pic>
      <p:pic>
        <p:nvPicPr>
          <p:cNvPr id="64" name="Google Shape;64;p14"/>
          <p:cNvPicPr preferRelativeResize="0"/>
          <p:nvPr/>
        </p:nvPicPr>
        <p:blipFill>
          <a:blip r:embed="rId10">
            <a:alphaModFix/>
          </a:blip>
          <a:stretch>
            <a:fillRect/>
          </a:stretch>
        </p:blipFill>
        <p:spPr>
          <a:xfrm>
            <a:off x="7678038" y="5058813"/>
            <a:ext cx="859074" cy="811754"/>
          </a:xfrm>
          <a:prstGeom prst="rect">
            <a:avLst/>
          </a:prstGeom>
          <a:noFill/>
          <a:ln>
            <a:noFill/>
          </a:ln>
        </p:spPr>
      </p:pic>
      <p:pic>
        <p:nvPicPr>
          <p:cNvPr id="65" name="Google Shape;65;p14"/>
          <p:cNvPicPr preferRelativeResize="0"/>
          <p:nvPr/>
        </p:nvPicPr>
        <p:blipFill rotWithShape="1">
          <a:blip r:embed="rId11">
            <a:alphaModFix/>
          </a:blip>
          <a:srcRect l="14864" t="9460" r="10625" b="15278"/>
          <a:stretch/>
        </p:blipFill>
        <p:spPr>
          <a:xfrm>
            <a:off x="3895575" y="5099625"/>
            <a:ext cx="801450" cy="764900"/>
          </a:xfrm>
          <a:prstGeom prst="rect">
            <a:avLst/>
          </a:prstGeom>
          <a:noFill/>
          <a:ln>
            <a:noFill/>
          </a:ln>
        </p:spPr>
      </p:pic>
      <p:pic>
        <p:nvPicPr>
          <p:cNvPr id="66" name="Google Shape;66;p14"/>
          <p:cNvPicPr preferRelativeResize="0"/>
          <p:nvPr/>
        </p:nvPicPr>
        <p:blipFill rotWithShape="1">
          <a:blip r:embed="rId12">
            <a:alphaModFix/>
          </a:blip>
          <a:srcRect l="20131" r="20552"/>
          <a:stretch/>
        </p:blipFill>
        <p:spPr>
          <a:xfrm>
            <a:off x="7149950" y="4974238"/>
            <a:ext cx="638025" cy="1016375"/>
          </a:xfrm>
          <a:prstGeom prst="rect">
            <a:avLst/>
          </a:prstGeom>
          <a:noFill/>
          <a:ln>
            <a:noFill/>
          </a:ln>
        </p:spPr>
      </p:pic>
      <p:pic>
        <p:nvPicPr>
          <p:cNvPr id="67" name="Google Shape;67;p14"/>
          <p:cNvPicPr preferRelativeResize="0"/>
          <p:nvPr/>
        </p:nvPicPr>
        <p:blipFill rotWithShape="1">
          <a:blip r:embed="rId13">
            <a:alphaModFix/>
          </a:blip>
          <a:srcRect l="14867" r="16681" b="17749"/>
          <a:stretch/>
        </p:blipFill>
        <p:spPr>
          <a:xfrm>
            <a:off x="3249975" y="4976738"/>
            <a:ext cx="736301" cy="835975"/>
          </a:xfrm>
          <a:prstGeom prst="rect">
            <a:avLst/>
          </a:prstGeom>
          <a:noFill/>
          <a:ln>
            <a:noFill/>
          </a:ln>
        </p:spPr>
      </p:pic>
      <p:pic>
        <p:nvPicPr>
          <p:cNvPr id="68" name="Google Shape;68;p14"/>
          <p:cNvPicPr preferRelativeResize="0"/>
          <p:nvPr/>
        </p:nvPicPr>
        <p:blipFill rotWithShape="1">
          <a:blip r:embed="rId14">
            <a:alphaModFix/>
          </a:blip>
          <a:srcRect l="14867" r="16681"/>
          <a:stretch/>
        </p:blipFill>
        <p:spPr>
          <a:xfrm>
            <a:off x="6531850" y="4974238"/>
            <a:ext cx="736301" cy="1016375"/>
          </a:xfrm>
          <a:prstGeom prst="rect">
            <a:avLst/>
          </a:prstGeom>
          <a:noFill/>
          <a:ln>
            <a:noFill/>
          </a:ln>
        </p:spPr>
      </p:pic>
      <p:pic>
        <p:nvPicPr>
          <p:cNvPr id="69" name="Google Shape;69;p14"/>
          <p:cNvPicPr preferRelativeResize="0"/>
          <p:nvPr/>
        </p:nvPicPr>
        <p:blipFill rotWithShape="1">
          <a:blip r:embed="rId15">
            <a:alphaModFix/>
          </a:blip>
          <a:srcRect l="14867" t="7051" r="16681" b="12543"/>
          <a:stretch/>
        </p:blipFill>
        <p:spPr>
          <a:xfrm>
            <a:off x="1950800" y="5109650"/>
            <a:ext cx="736301" cy="817201"/>
          </a:xfrm>
          <a:prstGeom prst="rect">
            <a:avLst/>
          </a:prstGeom>
          <a:noFill/>
          <a:ln>
            <a:noFill/>
          </a:ln>
        </p:spPr>
      </p:pic>
      <p:pic>
        <p:nvPicPr>
          <p:cNvPr id="70" name="Google Shape;70;p14"/>
          <p:cNvPicPr preferRelativeResize="0"/>
          <p:nvPr/>
        </p:nvPicPr>
        <p:blipFill rotWithShape="1">
          <a:blip r:embed="rId16">
            <a:alphaModFix/>
          </a:blip>
          <a:srcRect l="27651" t="6020" r="17559" b="11728"/>
          <a:stretch/>
        </p:blipFill>
        <p:spPr>
          <a:xfrm>
            <a:off x="5969900" y="5100263"/>
            <a:ext cx="589325" cy="835975"/>
          </a:xfrm>
          <a:prstGeom prst="rect">
            <a:avLst/>
          </a:prstGeom>
          <a:noFill/>
          <a:ln>
            <a:noFill/>
          </a:ln>
        </p:spPr>
      </p:pic>
      <p:pic>
        <p:nvPicPr>
          <p:cNvPr id="71" name="Google Shape;71;p14"/>
          <p:cNvPicPr preferRelativeResize="0"/>
          <p:nvPr/>
        </p:nvPicPr>
        <p:blipFill rotWithShape="1">
          <a:blip r:embed="rId17">
            <a:alphaModFix/>
          </a:blip>
          <a:srcRect l="14867" r="16681" b="12541"/>
          <a:stretch/>
        </p:blipFill>
        <p:spPr>
          <a:xfrm>
            <a:off x="1280550" y="5037975"/>
            <a:ext cx="736301" cy="888875"/>
          </a:xfrm>
          <a:prstGeom prst="rect">
            <a:avLst/>
          </a:prstGeom>
          <a:noFill/>
          <a:ln>
            <a:noFill/>
          </a:ln>
        </p:spPr>
      </p:pic>
      <p:pic>
        <p:nvPicPr>
          <p:cNvPr id="72" name="Google Shape;72;p14"/>
          <p:cNvPicPr preferRelativeResize="0"/>
          <p:nvPr/>
        </p:nvPicPr>
        <p:blipFill rotWithShape="1">
          <a:blip r:embed="rId18">
            <a:alphaModFix/>
          </a:blip>
          <a:srcRect l="18175" r="17983"/>
          <a:stretch/>
        </p:blipFill>
        <p:spPr>
          <a:xfrm>
            <a:off x="8363325" y="5966950"/>
            <a:ext cx="670224" cy="1051450"/>
          </a:xfrm>
          <a:prstGeom prst="rect">
            <a:avLst/>
          </a:prstGeom>
          <a:noFill/>
          <a:ln>
            <a:noFill/>
          </a:ln>
        </p:spPr>
      </p:pic>
      <p:pic>
        <p:nvPicPr>
          <p:cNvPr id="73" name="Google Shape;73;p14"/>
          <p:cNvPicPr preferRelativeResize="0"/>
          <p:nvPr/>
        </p:nvPicPr>
        <p:blipFill rotWithShape="1">
          <a:blip r:embed="rId19">
            <a:alphaModFix/>
          </a:blip>
          <a:srcRect l="21214" r="20855"/>
          <a:stretch/>
        </p:blipFill>
        <p:spPr>
          <a:xfrm>
            <a:off x="3681925" y="6049725"/>
            <a:ext cx="589325" cy="1018824"/>
          </a:xfrm>
          <a:prstGeom prst="rect">
            <a:avLst/>
          </a:prstGeom>
          <a:noFill/>
          <a:ln>
            <a:noFill/>
          </a:ln>
        </p:spPr>
      </p:pic>
      <p:pic>
        <p:nvPicPr>
          <p:cNvPr id="74" name="Google Shape;74;p14"/>
          <p:cNvPicPr preferRelativeResize="0"/>
          <p:nvPr/>
        </p:nvPicPr>
        <p:blipFill rotWithShape="1">
          <a:blip r:embed="rId20">
            <a:alphaModFix/>
          </a:blip>
          <a:srcRect l="16327" r="18390"/>
          <a:stretch/>
        </p:blipFill>
        <p:spPr>
          <a:xfrm>
            <a:off x="4213100" y="5978575"/>
            <a:ext cx="670224" cy="1028199"/>
          </a:xfrm>
          <a:prstGeom prst="rect">
            <a:avLst/>
          </a:prstGeom>
          <a:noFill/>
          <a:ln>
            <a:noFill/>
          </a:ln>
        </p:spPr>
      </p:pic>
      <p:pic>
        <p:nvPicPr>
          <p:cNvPr id="75" name="Google Shape;75;p14"/>
          <p:cNvPicPr preferRelativeResize="0"/>
          <p:nvPr/>
        </p:nvPicPr>
        <p:blipFill rotWithShape="1">
          <a:blip r:embed="rId21">
            <a:alphaModFix/>
          </a:blip>
          <a:srcRect l="8305" t="6173" r="9868" b="13960"/>
          <a:stretch/>
        </p:blipFill>
        <p:spPr>
          <a:xfrm>
            <a:off x="-30350" y="5959400"/>
            <a:ext cx="859050" cy="888875"/>
          </a:xfrm>
          <a:prstGeom prst="rect">
            <a:avLst/>
          </a:prstGeom>
          <a:noFill/>
          <a:ln>
            <a:noFill/>
          </a:ln>
        </p:spPr>
      </p:pic>
      <p:pic>
        <p:nvPicPr>
          <p:cNvPr id="76" name="Google Shape;76;p14"/>
          <p:cNvPicPr preferRelativeResize="0"/>
          <p:nvPr/>
        </p:nvPicPr>
        <p:blipFill rotWithShape="1">
          <a:blip r:embed="rId22">
            <a:alphaModFix/>
          </a:blip>
          <a:srcRect l="12777" r="17090"/>
          <a:stretch/>
        </p:blipFill>
        <p:spPr>
          <a:xfrm>
            <a:off x="7575975" y="5936225"/>
            <a:ext cx="736301" cy="1112900"/>
          </a:xfrm>
          <a:prstGeom prst="rect">
            <a:avLst/>
          </a:prstGeom>
          <a:noFill/>
          <a:ln>
            <a:noFill/>
          </a:ln>
        </p:spPr>
      </p:pic>
      <p:pic>
        <p:nvPicPr>
          <p:cNvPr id="77" name="Google Shape;77;p14"/>
          <p:cNvPicPr preferRelativeResize="0"/>
          <p:nvPr/>
        </p:nvPicPr>
        <p:blipFill rotWithShape="1">
          <a:blip r:embed="rId23">
            <a:alphaModFix/>
          </a:blip>
          <a:srcRect l="18170" r="21057"/>
          <a:stretch/>
        </p:blipFill>
        <p:spPr>
          <a:xfrm>
            <a:off x="3045475" y="6002700"/>
            <a:ext cx="638025" cy="1112900"/>
          </a:xfrm>
          <a:prstGeom prst="rect">
            <a:avLst/>
          </a:prstGeom>
          <a:noFill/>
          <a:ln>
            <a:noFill/>
          </a:ln>
        </p:spPr>
      </p:pic>
      <p:pic>
        <p:nvPicPr>
          <p:cNvPr id="78" name="Google Shape;78;p14"/>
          <p:cNvPicPr preferRelativeResize="0"/>
          <p:nvPr/>
        </p:nvPicPr>
        <p:blipFill rotWithShape="1">
          <a:blip r:embed="rId24">
            <a:alphaModFix/>
          </a:blip>
          <a:srcRect l="12778" r="10885"/>
          <a:stretch/>
        </p:blipFill>
        <p:spPr>
          <a:xfrm>
            <a:off x="6774525" y="5936225"/>
            <a:ext cx="801450" cy="1112900"/>
          </a:xfrm>
          <a:prstGeom prst="rect">
            <a:avLst/>
          </a:prstGeom>
          <a:noFill/>
          <a:ln>
            <a:noFill/>
          </a:ln>
        </p:spPr>
      </p:pic>
      <p:pic>
        <p:nvPicPr>
          <p:cNvPr id="79" name="Google Shape;79;p14"/>
          <p:cNvPicPr preferRelativeResize="0"/>
          <p:nvPr/>
        </p:nvPicPr>
        <p:blipFill rotWithShape="1">
          <a:blip r:embed="rId25">
            <a:alphaModFix/>
          </a:blip>
          <a:srcRect l="18175" r="17983"/>
          <a:stretch/>
        </p:blipFill>
        <p:spPr>
          <a:xfrm>
            <a:off x="2309500" y="5936225"/>
            <a:ext cx="670224" cy="1112900"/>
          </a:xfrm>
          <a:prstGeom prst="rect">
            <a:avLst/>
          </a:prstGeom>
          <a:noFill/>
          <a:ln>
            <a:noFill/>
          </a:ln>
        </p:spPr>
      </p:pic>
      <p:pic>
        <p:nvPicPr>
          <p:cNvPr id="80" name="Google Shape;80;p14"/>
          <p:cNvPicPr preferRelativeResize="0"/>
          <p:nvPr/>
        </p:nvPicPr>
        <p:blipFill>
          <a:blip r:embed="rId26">
            <a:alphaModFix/>
          </a:blip>
          <a:stretch>
            <a:fillRect/>
          </a:stretch>
        </p:blipFill>
        <p:spPr>
          <a:xfrm>
            <a:off x="5761363" y="5936225"/>
            <a:ext cx="1049875" cy="1112900"/>
          </a:xfrm>
          <a:prstGeom prst="rect">
            <a:avLst/>
          </a:prstGeom>
          <a:noFill/>
          <a:ln>
            <a:noFill/>
          </a:ln>
        </p:spPr>
      </p:pic>
      <p:pic>
        <p:nvPicPr>
          <p:cNvPr id="81" name="Google Shape;81;p14"/>
          <p:cNvPicPr preferRelativeResize="0"/>
          <p:nvPr/>
        </p:nvPicPr>
        <p:blipFill rotWithShape="1">
          <a:blip r:embed="rId27">
            <a:alphaModFix/>
          </a:blip>
          <a:srcRect l="5477" t="8674" r="7300" b="11453"/>
          <a:stretch/>
        </p:blipFill>
        <p:spPr>
          <a:xfrm>
            <a:off x="1442225" y="6002688"/>
            <a:ext cx="915750" cy="888875"/>
          </a:xfrm>
          <a:prstGeom prst="rect">
            <a:avLst/>
          </a:prstGeom>
          <a:noFill/>
          <a:ln>
            <a:noFill/>
          </a:ln>
        </p:spPr>
      </p:pic>
      <p:pic>
        <p:nvPicPr>
          <p:cNvPr id="82" name="Google Shape;82;p14"/>
          <p:cNvPicPr preferRelativeResize="0"/>
          <p:nvPr/>
        </p:nvPicPr>
        <p:blipFill rotWithShape="1">
          <a:blip r:embed="rId28">
            <a:alphaModFix/>
          </a:blip>
          <a:srcRect l="12778" r="10885" b="14155"/>
          <a:stretch/>
        </p:blipFill>
        <p:spPr>
          <a:xfrm>
            <a:off x="4959925" y="5936225"/>
            <a:ext cx="801450" cy="955324"/>
          </a:xfrm>
          <a:prstGeom prst="rect">
            <a:avLst/>
          </a:prstGeom>
          <a:noFill/>
          <a:ln>
            <a:noFill/>
          </a:ln>
        </p:spPr>
      </p:pic>
      <p:pic>
        <p:nvPicPr>
          <p:cNvPr id="83" name="Google Shape;83;p14"/>
          <p:cNvPicPr preferRelativeResize="0"/>
          <p:nvPr/>
        </p:nvPicPr>
        <p:blipFill rotWithShape="1">
          <a:blip r:embed="rId29">
            <a:alphaModFix/>
          </a:blip>
          <a:srcRect l="18175" r="17983" b="8675"/>
          <a:stretch/>
        </p:blipFill>
        <p:spPr>
          <a:xfrm>
            <a:off x="804025" y="5984500"/>
            <a:ext cx="670224" cy="1016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7"/>
        <p:cNvGrpSpPr/>
        <p:nvPr/>
      </p:nvGrpSpPr>
      <p:grpSpPr>
        <a:xfrm>
          <a:off x="0" y="0"/>
          <a:ext cx="0" cy="0"/>
          <a:chOff x="0" y="0"/>
          <a:chExt cx="0" cy="0"/>
        </a:xfrm>
      </p:grpSpPr>
      <p:sp>
        <p:nvSpPr>
          <p:cNvPr id="648" name="Google Shape;648;p32"/>
          <p:cNvSpPr txBox="1"/>
          <p:nvPr/>
        </p:nvSpPr>
        <p:spPr>
          <a:xfrm>
            <a:off x="2841650" y="16145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49" name="Google Shape;649;p32"/>
          <p:cNvSpPr txBox="1"/>
          <p:nvPr/>
        </p:nvSpPr>
        <p:spPr>
          <a:xfrm>
            <a:off x="5909375" y="16145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50" name="Google Shape;650;p32"/>
          <p:cNvSpPr txBox="1"/>
          <p:nvPr/>
        </p:nvSpPr>
        <p:spPr>
          <a:xfrm>
            <a:off x="2841650" y="6094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51" name="Google Shape;651;p32"/>
          <p:cNvSpPr txBox="1"/>
          <p:nvPr/>
        </p:nvSpPr>
        <p:spPr>
          <a:xfrm>
            <a:off x="5909375" y="6094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52" name="Google Shape;652;p32"/>
          <p:cNvSpPr txBox="1"/>
          <p:nvPr/>
        </p:nvSpPr>
        <p:spPr>
          <a:xfrm>
            <a:off x="2841650" y="26196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53" name="Google Shape;653;p32"/>
          <p:cNvSpPr txBox="1"/>
          <p:nvPr/>
        </p:nvSpPr>
        <p:spPr>
          <a:xfrm>
            <a:off x="5909375" y="26196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54" name="Google Shape;654;p32"/>
          <p:cNvSpPr txBox="1"/>
          <p:nvPr/>
        </p:nvSpPr>
        <p:spPr>
          <a:xfrm>
            <a:off x="2841650" y="36247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55" name="Google Shape;655;p32"/>
          <p:cNvSpPr txBox="1"/>
          <p:nvPr/>
        </p:nvSpPr>
        <p:spPr>
          <a:xfrm>
            <a:off x="5909375" y="36247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56" name="Google Shape;656;p32"/>
          <p:cNvSpPr txBox="1"/>
          <p:nvPr/>
        </p:nvSpPr>
        <p:spPr>
          <a:xfrm>
            <a:off x="2841650" y="46298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57" name="Google Shape;657;p32"/>
          <p:cNvSpPr txBox="1"/>
          <p:nvPr/>
        </p:nvSpPr>
        <p:spPr>
          <a:xfrm>
            <a:off x="5909375" y="46298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58" name="Google Shape;658;p32"/>
          <p:cNvSpPr txBox="1"/>
          <p:nvPr/>
        </p:nvSpPr>
        <p:spPr>
          <a:xfrm>
            <a:off x="2841650" y="56349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59" name="Google Shape;659;p32"/>
          <p:cNvSpPr txBox="1"/>
          <p:nvPr/>
        </p:nvSpPr>
        <p:spPr>
          <a:xfrm>
            <a:off x="5909375" y="56349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3"/>
        <p:cNvGrpSpPr/>
        <p:nvPr/>
      </p:nvGrpSpPr>
      <p:grpSpPr>
        <a:xfrm>
          <a:off x="0" y="0"/>
          <a:ext cx="0" cy="0"/>
          <a:chOff x="0" y="0"/>
          <a:chExt cx="0" cy="0"/>
        </a:xfrm>
      </p:grpSpPr>
      <p:pic>
        <p:nvPicPr>
          <p:cNvPr id="664" name="Google Shape;664;p33"/>
          <p:cNvPicPr preferRelativeResize="0"/>
          <p:nvPr/>
        </p:nvPicPr>
        <p:blipFill>
          <a:blip r:embed="rId4">
            <a:alphaModFix/>
          </a:blip>
          <a:stretch>
            <a:fillRect/>
          </a:stretch>
        </p:blipFill>
        <p:spPr>
          <a:xfrm>
            <a:off x="266125" y="2094350"/>
            <a:ext cx="1852903" cy="702386"/>
          </a:xfrm>
          <a:prstGeom prst="rect">
            <a:avLst/>
          </a:prstGeom>
          <a:noFill/>
          <a:ln>
            <a:noFill/>
          </a:ln>
        </p:spPr>
      </p:pic>
      <p:pic>
        <p:nvPicPr>
          <p:cNvPr id="665" name="Google Shape;665;p33"/>
          <p:cNvPicPr preferRelativeResize="0"/>
          <p:nvPr/>
        </p:nvPicPr>
        <p:blipFill>
          <a:blip r:embed="rId5">
            <a:alphaModFix/>
          </a:blip>
          <a:stretch>
            <a:fillRect/>
          </a:stretch>
        </p:blipFill>
        <p:spPr>
          <a:xfrm>
            <a:off x="375400" y="2023738"/>
            <a:ext cx="1852903" cy="702386"/>
          </a:xfrm>
          <a:prstGeom prst="rect">
            <a:avLst/>
          </a:prstGeom>
          <a:noFill/>
          <a:ln>
            <a:noFill/>
          </a:ln>
        </p:spPr>
      </p:pic>
      <p:pic>
        <p:nvPicPr>
          <p:cNvPr id="666" name="Google Shape;666;p33"/>
          <p:cNvPicPr preferRelativeResize="0"/>
          <p:nvPr/>
        </p:nvPicPr>
        <p:blipFill>
          <a:blip r:embed="rId6">
            <a:alphaModFix/>
          </a:blip>
          <a:stretch>
            <a:fillRect/>
          </a:stretch>
        </p:blipFill>
        <p:spPr>
          <a:xfrm>
            <a:off x="266119" y="2023750"/>
            <a:ext cx="1852903" cy="702386"/>
          </a:xfrm>
          <a:prstGeom prst="rect">
            <a:avLst/>
          </a:prstGeom>
          <a:noFill/>
          <a:ln>
            <a:noFill/>
          </a:ln>
        </p:spPr>
      </p:pic>
      <p:pic>
        <p:nvPicPr>
          <p:cNvPr id="667" name="Google Shape;667;p33"/>
          <p:cNvPicPr preferRelativeResize="0"/>
          <p:nvPr/>
        </p:nvPicPr>
        <p:blipFill>
          <a:blip r:embed="rId7">
            <a:alphaModFix/>
          </a:blip>
          <a:stretch>
            <a:fillRect/>
          </a:stretch>
        </p:blipFill>
        <p:spPr>
          <a:xfrm>
            <a:off x="266125" y="1959676"/>
            <a:ext cx="1852903" cy="702386"/>
          </a:xfrm>
          <a:prstGeom prst="rect">
            <a:avLst/>
          </a:prstGeom>
          <a:noFill/>
          <a:ln>
            <a:noFill/>
          </a:ln>
        </p:spPr>
      </p:pic>
      <p:pic>
        <p:nvPicPr>
          <p:cNvPr id="668" name="Google Shape;668;p33"/>
          <p:cNvPicPr preferRelativeResize="0"/>
          <p:nvPr/>
        </p:nvPicPr>
        <p:blipFill>
          <a:blip r:embed="rId8">
            <a:alphaModFix/>
          </a:blip>
          <a:stretch>
            <a:fillRect/>
          </a:stretch>
        </p:blipFill>
        <p:spPr>
          <a:xfrm>
            <a:off x="266119" y="2023738"/>
            <a:ext cx="1852903" cy="702386"/>
          </a:xfrm>
          <a:prstGeom prst="rect">
            <a:avLst/>
          </a:prstGeom>
          <a:noFill/>
          <a:ln>
            <a:noFill/>
          </a:ln>
        </p:spPr>
      </p:pic>
      <p:pic>
        <p:nvPicPr>
          <p:cNvPr id="669" name="Google Shape;669;p33"/>
          <p:cNvPicPr preferRelativeResize="0"/>
          <p:nvPr/>
        </p:nvPicPr>
        <p:blipFill>
          <a:blip r:embed="rId9">
            <a:alphaModFix/>
          </a:blip>
          <a:stretch>
            <a:fillRect/>
          </a:stretch>
        </p:blipFill>
        <p:spPr>
          <a:xfrm>
            <a:off x="323069" y="2023751"/>
            <a:ext cx="1852903" cy="702386"/>
          </a:xfrm>
          <a:prstGeom prst="rect">
            <a:avLst/>
          </a:prstGeom>
          <a:noFill/>
          <a:ln>
            <a:noFill/>
          </a:ln>
        </p:spPr>
      </p:pic>
      <p:pic>
        <p:nvPicPr>
          <p:cNvPr id="670" name="Google Shape;670;p33"/>
          <p:cNvPicPr preferRelativeResize="0"/>
          <p:nvPr/>
        </p:nvPicPr>
        <p:blipFill>
          <a:blip r:embed="rId10">
            <a:alphaModFix/>
          </a:blip>
          <a:stretch>
            <a:fillRect/>
          </a:stretch>
        </p:blipFill>
        <p:spPr>
          <a:xfrm>
            <a:off x="213800" y="1959664"/>
            <a:ext cx="2071450" cy="702386"/>
          </a:xfrm>
          <a:prstGeom prst="rect">
            <a:avLst/>
          </a:prstGeom>
          <a:noFill/>
          <a:ln>
            <a:noFill/>
          </a:ln>
        </p:spPr>
      </p:pic>
      <p:pic>
        <p:nvPicPr>
          <p:cNvPr id="671" name="Google Shape;671;p33"/>
          <p:cNvPicPr preferRelativeResize="0"/>
          <p:nvPr/>
        </p:nvPicPr>
        <p:blipFill>
          <a:blip r:embed="rId11">
            <a:alphaModFix/>
          </a:blip>
          <a:stretch>
            <a:fillRect/>
          </a:stretch>
        </p:blipFill>
        <p:spPr>
          <a:xfrm>
            <a:off x="361141" y="2023739"/>
            <a:ext cx="1881409" cy="702386"/>
          </a:xfrm>
          <a:prstGeom prst="rect">
            <a:avLst/>
          </a:prstGeom>
          <a:noFill/>
          <a:ln>
            <a:noFill/>
          </a:ln>
        </p:spPr>
      </p:pic>
      <p:pic>
        <p:nvPicPr>
          <p:cNvPr id="672" name="Google Shape;672;p33"/>
          <p:cNvPicPr preferRelativeResize="0"/>
          <p:nvPr/>
        </p:nvPicPr>
        <p:blipFill>
          <a:blip r:embed="rId12">
            <a:alphaModFix/>
          </a:blip>
          <a:stretch>
            <a:fillRect/>
          </a:stretch>
        </p:blipFill>
        <p:spPr>
          <a:xfrm>
            <a:off x="375407" y="1959674"/>
            <a:ext cx="1852903" cy="702386"/>
          </a:xfrm>
          <a:prstGeom prst="rect">
            <a:avLst/>
          </a:prstGeom>
          <a:noFill/>
          <a:ln>
            <a:noFill/>
          </a:ln>
        </p:spPr>
      </p:pic>
      <p:pic>
        <p:nvPicPr>
          <p:cNvPr id="673" name="Google Shape;673;p33"/>
          <p:cNvPicPr preferRelativeResize="0"/>
          <p:nvPr/>
        </p:nvPicPr>
        <p:blipFill>
          <a:blip r:embed="rId13">
            <a:alphaModFix/>
          </a:blip>
          <a:stretch>
            <a:fillRect/>
          </a:stretch>
        </p:blipFill>
        <p:spPr>
          <a:xfrm>
            <a:off x="323082" y="2023749"/>
            <a:ext cx="1852903" cy="702386"/>
          </a:xfrm>
          <a:prstGeom prst="rect">
            <a:avLst/>
          </a:prstGeom>
          <a:noFill/>
          <a:ln>
            <a:noFill/>
          </a:ln>
        </p:spPr>
      </p:pic>
      <p:pic>
        <p:nvPicPr>
          <p:cNvPr id="674" name="Google Shape;674;p33"/>
          <p:cNvPicPr preferRelativeResize="0"/>
          <p:nvPr/>
        </p:nvPicPr>
        <p:blipFill>
          <a:blip r:embed="rId14">
            <a:alphaModFix/>
          </a:blip>
          <a:stretch>
            <a:fillRect/>
          </a:stretch>
        </p:blipFill>
        <p:spPr>
          <a:xfrm>
            <a:off x="375407" y="1959674"/>
            <a:ext cx="1852903" cy="702386"/>
          </a:xfrm>
          <a:prstGeom prst="rect">
            <a:avLst/>
          </a:prstGeom>
          <a:noFill/>
          <a:ln>
            <a:noFill/>
          </a:ln>
        </p:spPr>
      </p:pic>
      <p:pic>
        <p:nvPicPr>
          <p:cNvPr id="675" name="Google Shape;675;p33"/>
          <p:cNvPicPr preferRelativeResize="0"/>
          <p:nvPr/>
        </p:nvPicPr>
        <p:blipFill>
          <a:blip r:embed="rId15">
            <a:alphaModFix/>
          </a:blip>
          <a:stretch>
            <a:fillRect/>
          </a:stretch>
        </p:blipFill>
        <p:spPr>
          <a:xfrm>
            <a:off x="256630" y="1959674"/>
            <a:ext cx="1871907" cy="702386"/>
          </a:xfrm>
          <a:prstGeom prst="rect">
            <a:avLst/>
          </a:prstGeom>
          <a:noFill/>
          <a:ln>
            <a:noFill/>
          </a:ln>
        </p:spPr>
      </p:pic>
      <p:pic>
        <p:nvPicPr>
          <p:cNvPr id="676" name="Google Shape;676;p33"/>
          <p:cNvPicPr preferRelativeResize="0"/>
          <p:nvPr/>
        </p:nvPicPr>
        <p:blipFill>
          <a:blip r:embed="rId16">
            <a:alphaModFix/>
          </a:blip>
          <a:stretch>
            <a:fillRect/>
          </a:stretch>
        </p:blipFill>
        <p:spPr>
          <a:xfrm>
            <a:off x="266132" y="2023749"/>
            <a:ext cx="1852903" cy="70238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0"/>
        <p:cNvGrpSpPr/>
        <p:nvPr/>
      </p:nvGrpSpPr>
      <p:grpSpPr>
        <a:xfrm>
          <a:off x="0" y="0"/>
          <a:ext cx="0" cy="0"/>
          <a:chOff x="0" y="0"/>
          <a:chExt cx="0" cy="0"/>
        </a:xfrm>
      </p:grpSpPr>
      <p:sp>
        <p:nvSpPr>
          <p:cNvPr id="681" name="Google Shape;681;p34"/>
          <p:cNvSpPr txBox="1"/>
          <p:nvPr/>
        </p:nvSpPr>
        <p:spPr>
          <a:xfrm>
            <a:off x="1340400" y="4209675"/>
            <a:ext cx="76587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2" name="Google Shape;682;p34"/>
          <p:cNvSpPr txBox="1"/>
          <p:nvPr/>
        </p:nvSpPr>
        <p:spPr>
          <a:xfrm>
            <a:off x="1340400" y="4627275"/>
            <a:ext cx="76587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3" name="Google Shape;683;p34"/>
          <p:cNvSpPr txBox="1"/>
          <p:nvPr/>
        </p:nvSpPr>
        <p:spPr>
          <a:xfrm>
            <a:off x="1340400" y="5083050"/>
            <a:ext cx="76587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4" name="Google Shape;684;p34"/>
          <p:cNvSpPr txBox="1"/>
          <p:nvPr/>
        </p:nvSpPr>
        <p:spPr>
          <a:xfrm>
            <a:off x="1340400" y="5500650"/>
            <a:ext cx="76587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5" name="Google Shape;685;p34"/>
          <p:cNvSpPr txBox="1"/>
          <p:nvPr/>
        </p:nvSpPr>
        <p:spPr>
          <a:xfrm>
            <a:off x="1340400" y="5918250"/>
            <a:ext cx="76587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6" name="Google Shape;686;p34"/>
          <p:cNvSpPr txBox="1"/>
          <p:nvPr/>
        </p:nvSpPr>
        <p:spPr>
          <a:xfrm>
            <a:off x="1340400" y="6374025"/>
            <a:ext cx="76587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0"/>
        <p:cNvGrpSpPr/>
        <p:nvPr/>
      </p:nvGrpSpPr>
      <p:grpSpPr>
        <a:xfrm>
          <a:off x="0" y="0"/>
          <a:ext cx="0" cy="0"/>
          <a:chOff x="0" y="0"/>
          <a:chExt cx="0" cy="0"/>
        </a:xfrm>
      </p:grpSpPr>
      <p:graphicFrame>
        <p:nvGraphicFramePr>
          <p:cNvPr id="691" name="Google Shape;691;p35"/>
          <p:cNvGraphicFramePr/>
          <p:nvPr/>
        </p:nvGraphicFramePr>
        <p:xfrm>
          <a:off x="4189900" y="974925"/>
          <a:ext cx="3000000" cy="3000000"/>
        </p:xfrm>
        <a:graphic>
          <a:graphicData uri="http://schemas.openxmlformats.org/drawingml/2006/table">
            <a:tbl>
              <a:tblPr>
                <a:noFill/>
                <a:tableStyleId>{BA009A44-FFA8-45CC-BF66-85C5FE92AAAE}</a:tableStyleId>
              </a:tblPr>
              <a:tblGrid>
                <a:gridCol w="479800">
                  <a:extLst>
                    <a:ext uri="{9D8B030D-6E8A-4147-A177-3AD203B41FA5}">
                      <a16:colId xmlns:a16="http://schemas.microsoft.com/office/drawing/2014/main" val="20000"/>
                    </a:ext>
                  </a:extLst>
                </a:gridCol>
                <a:gridCol w="487825">
                  <a:extLst>
                    <a:ext uri="{9D8B030D-6E8A-4147-A177-3AD203B41FA5}">
                      <a16:colId xmlns:a16="http://schemas.microsoft.com/office/drawing/2014/main" val="20001"/>
                    </a:ext>
                  </a:extLst>
                </a:gridCol>
                <a:gridCol w="487825">
                  <a:extLst>
                    <a:ext uri="{9D8B030D-6E8A-4147-A177-3AD203B41FA5}">
                      <a16:colId xmlns:a16="http://schemas.microsoft.com/office/drawing/2014/main" val="20002"/>
                    </a:ext>
                  </a:extLst>
                </a:gridCol>
                <a:gridCol w="487825">
                  <a:extLst>
                    <a:ext uri="{9D8B030D-6E8A-4147-A177-3AD203B41FA5}">
                      <a16:colId xmlns:a16="http://schemas.microsoft.com/office/drawing/2014/main" val="20003"/>
                    </a:ext>
                  </a:extLst>
                </a:gridCol>
                <a:gridCol w="487825">
                  <a:extLst>
                    <a:ext uri="{9D8B030D-6E8A-4147-A177-3AD203B41FA5}">
                      <a16:colId xmlns:a16="http://schemas.microsoft.com/office/drawing/2014/main" val="20004"/>
                    </a:ext>
                  </a:extLst>
                </a:gridCol>
                <a:gridCol w="487825">
                  <a:extLst>
                    <a:ext uri="{9D8B030D-6E8A-4147-A177-3AD203B41FA5}">
                      <a16:colId xmlns:a16="http://schemas.microsoft.com/office/drawing/2014/main" val="20005"/>
                    </a:ext>
                  </a:extLst>
                </a:gridCol>
                <a:gridCol w="487825">
                  <a:extLst>
                    <a:ext uri="{9D8B030D-6E8A-4147-A177-3AD203B41FA5}">
                      <a16:colId xmlns:a16="http://schemas.microsoft.com/office/drawing/2014/main" val="20006"/>
                    </a:ext>
                  </a:extLst>
                </a:gridCol>
                <a:gridCol w="487825">
                  <a:extLst>
                    <a:ext uri="{9D8B030D-6E8A-4147-A177-3AD203B41FA5}">
                      <a16:colId xmlns:a16="http://schemas.microsoft.com/office/drawing/2014/main" val="20007"/>
                    </a:ext>
                  </a:extLst>
                </a:gridCol>
                <a:gridCol w="487825">
                  <a:extLst>
                    <a:ext uri="{9D8B030D-6E8A-4147-A177-3AD203B41FA5}">
                      <a16:colId xmlns:a16="http://schemas.microsoft.com/office/drawing/2014/main" val="20008"/>
                    </a:ext>
                  </a:extLst>
                </a:gridCol>
                <a:gridCol w="487825">
                  <a:extLst>
                    <a:ext uri="{9D8B030D-6E8A-4147-A177-3AD203B41FA5}">
                      <a16:colId xmlns:a16="http://schemas.microsoft.com/office/drawing/2014/main" val="20009"/>
                    </a:ext>
                  </a:extLst>
                </a:gridCol>
              </a:tblGrid>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29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39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49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59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69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79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8E7CC3"/>
                    </a:solidFill>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89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99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109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479475">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113</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115</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119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Calibri"/>
                          <a:ea typeface="Calibri"/>
                          <a:cs typeface="Calibri"/>
                          <a:sym typeface="Calibri"/>
                        </a:rPr>
                        <a:t>120</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5"/>
        <p:cNvGrpSpPr/>
        <p:nvPr/>
      </p:nvGrpSpPr>
      <p:grpSpPr>
        <a:xfrm>
          <a:off x="0" y="0"/>
          <a:ext cx="0" cy="0"/>
          <a:chOff x="0" y="0"/>
          <a:chExt cx="0" cy="0"/>
        </a:xfrm>
      </p:grpSpPr>
      <p:cxnSp>
        <p:nvCxnSpPr>
          <p:cNvPr id="696" name="Google Shape;696;p36"/>
          <p:cNvCxnSpPr/>
          <p:nvPr/>
        </p:nvCxnSpPr>
        <p:spPr>
          <a:xfrm>
            <a:off x="4155050" y="2020650"/>
            <a:ext cx="1644600" cy="1478400"/>
          </a:xfrm>
          <a:prstGeom prst="straightConnector1">
            <a:avLst/>
          </a:prstGeom>
          <a:noFill/>
          <a:ln w="9525" cap="flat" cmpd="sng">
            <a:solidFill>
              <a:schemeClr val="dk2"/>
            </a:solidFill>
            <a:prstDash val="solid"/>
            <a:round/>
            <a:headEnd type="none" w="med" len="med"/>
            <a:tailEnd type="none" w="med" len="med"/>
          </a:ln>
        </p:spPr>
      </p:cxnSp>
      <p:cxnSp>
        <p:nvCxnSpPr>
          <p:cNvPr id="697" name="Google Shape;697;p36"/>
          <p:cNvCxnSpPr/>
          <p:nvPr/>
        </p:nvCxnSpPr>
        <p:spPr>
          <a:xfrm>
            <a:off x="288675" y="1434575"/>
            <a:ext cx="8136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1"/>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5"/>
        <p:cNvGrpSpPr/>
        <p:nvPr/>
      </p:nvGrpSpPr>
      <p:grpSpPr>
        <a:xfrm>
          <a:off x="0" y="0"/>
          <a:ext cx="0" cy="0"/>
          <a:chOff x="0" y="0"/>
          <a:chExt cx="0" cy="0"/>
        </a:xfrm>
      </p:grpSpPr>
      <p:sp>
        <p:nvSpPr>
          <p:cNvPr id="706" name="Google Shape;706;p38"/>
          <p:cNvSpPr txBox="1"/>
          <p:nvPr/>
        </p:nvSpPr>
        <p:spPr>
          <a:xfrm>
            <a:off x="565700" y="2471675"/>
            <a:ext cx="2289000" cy="40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7" name="Google Shape;707;p38"/>
          <p:cNvSpPr txBox="1"/>
          <p:nvPr/>
        </p:nvSpPr>
        <p:spPr>
          <a:xfrm>
            <a:off x="3546600" y="2545750"/>
            <a:ext cx="2289000" cy="40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8" name="Google Shape;708;p38"/>
          <p:cNvSpPr txBox="1"/>
          <p:nvPr/>
        </p:nvSpPr>
        <p:spPr>
          <a:xfrm>
            <a:off x="6527500" y="2471675"/>
            <a:ext cx="2289000" cy="40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2"/>
        <p:cNvGrpSpPr/>
        <p:nvPr/>
      </p:nvGrpSpPr>
      <p:grpSpPr>
        <a:xfrm>
          <a:off x="0" y="0"/>
          <a:ext cx="0" cy="0"/>
          <a:chOff x="0" y="0"/>
          <a:chExt cx="0" cy="0"/>
        </a:xfrm>
      </p:grpSpPr>
      <p:sp>
        <p:nvSpPr>
          <p:cNvPr id="713" name="Google Shape;713;p39"/>
          <p:cNvSpPr/>
          <p:nvPr/>
        </p:nvSpPr>
        <p:spPr>
          <a:xfrm>
            <a:off x="4151350" y="4952025"/>
            <a:ext cx="4873800" cy="1801500"/>
          </a:xfrm>
          <a:prstGeom prst="rect">
            <a:avLst/>
          </a:prstGeom>
          <a:solidFill>
            <a:srgbClr val="F4CCCC"/>
          </a:solid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7"/>
        <p:cNvGrpSpPr/>
        <p:nvPr/>
      </p:nvGrpSpPr>
      <p:grpSpPr>
        <a:xfrm>
          <a:off x="0" y="0"/>
          <a:ext cx="0" cy="0"/>
          <a:chOff x="0" y="0"/>
          <a:chExt cx="0" cy="0"/>
        </a:xfrm>
      </p:grpSpPr>
      <p:sp>
        <p:nvSpPr>
          <p:cNvPr id="718" name="Google Shape;718;p40"/>
          <p:cNvSpPr/>
          <p:nvPr/>
        </p:nvSpPr>
        <p:spPr>
          <a:xfrm>
            <a:off x="4151350" y="4952025"/>
            <a:ext cx="4873800" cy="1801500"/>
          </a:xfrm>
          <a:prstGeom prst="rect">
            <a:avLst/>
          </a:prstGeom>
          <a:solidFill>
            <a:srgbClr val="F4CCCC"/>
          </a:solid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2"/>
        <p:cNvGrpSpPr/>
        <p:nvPr/>
      </p:nvGrpSpPr>
      <p:grpSpPr>
        <a:xfrm>
          <a:off x="0" y="0"/>
          <a:ext cx="0" cy="0"/>
          <a:chOff x="0" y="0"/>
          <a:chExt cx="0" cy="0"/>
        </a:xfrm>
      </p:grpSpPr>
      <p:sp>
        <p:nvSpPr>
          <p:cNvPr id="723" name="Google Shape;723;p41"/>
          <p:cNvSpPr/>
          <p:nvPr/>
        </p:nvSpPr>
        <p:spPr>
          <a:xfrm>
            <a:off x="4151350" y="4952025"/>
            <a:ext cx="4873800" cy="1801500"/>
          </a:xfrm>
          <a:prstGeom prst="rect">
            <a:avLst/>
          </a:prstGeom>
          <a:solidFill>
            <a:srgbClr val="F4CCCC"/>
          </a:solid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pic>
        <p:nvPicPr>
          <p:cNvPr id="88" name="Google Shape;88;p15"/>
          <p:cNvPicPr preferRelativeResize="0"/>
          <p:nvPr/>
        </p:nvPicPr>
        <p:blipFill rotWithShape="1">
          <a:blip r:embed="rId4">
            <a:alphaModFix/>
          </a:blip>
          <a:srcRect l="9966" t="21760" b="-7"/>
          <a:stretch/>
        </p:blipFill>
        <p:spPr>
          <a:xfrm>
            <a:off x="4493663" y="5023522"/>
            <a:ext cx="915750" cy="861024"/>
          </a:xfrm>
          <a:prstGeom prst="rect">
            <a:avLst/>
          </a:prstGeom>
          <a:noFill/>
          <a:ln>
            <a:noFill/>
          </a:ln>
        </p:spPr>
      </p:pic>
      <p:pic>
        <p:nvPicPr>
          <p:cNvPr id="89" name="Google Shape;89;p15"/>
          <p:cNvPicPr preferRelativeResize="0"/>
          <p:nvPr/>
        </p:nvPicPr>
        <p:blipFill rotWithShape="1">
          <a:blip r:embed="rId5">
            <a:alphaModFix/>
          </a:blip>
          <a:srcRect l="15543" r="12061" b="13201"/>
          <a:stretch/>
        </p:blipFill>
        <p:spPr>
          <a:xfrm>
            <a:off x="3867487" y="4860063"/>
            <a:ext cx="736301" cy="955149"/>
          </a:xfrm>
          <a:prstGeom prst="rect">
            <a:avLst/>
          </a:prstGeom>
          <a:noFill/>
          <a:ln>
            <a:noFill/>
          </a:ln>
        </p:spPr>
      </p:pic>
      <p:pic>
        <p:nvPicPr>
          <p:cNvPr id="90" name="Google Shape;90;p15"/>
          <p:cNvPicPr preferRelativeResize="0"/>
          <p:nvPr/>
        </p:nvPicPr>
        <p:blipFill rotWithShape="1">
          <a:blip r:embed="rId6">
            <a:alphaModFix/>
          </a:blip>
          <a:srcRect l="15293" t="5928" r="10571" b="12412"/>
          <a:stretch/>
        </p:blipFill>
        <p:spPr>
          <a:xfrm>
            <a:off x="2462388" y="4860038"/>
            <a:ext cx="801475" cy="955174"/>
          </a:xfrm>
          <a:prstGeom prst="rect">
            <a:avLst/>
          </a:prstGeom>
          <a:noFill/>
          <a:ln>
            <a:noFill/>
          </a:ln>
        </p:spPr>
      </p:pic>
      <p:pic>
        <p:nvPicPr>
          <p:cNvPr id="91" name="Google Shape;91;p15"/>
          <p:cNvPicPr preferRelativeResize="0"/>
          <p:nvPr/>
        </p:nvPicPr>
        <p:blipFill rotWithShape="1">
          <a:blip r:embed="rId7">
            <a:alphaModFix/>
          </a:blip>
          <a:srcRect l="15296" t="18340" r="16597" b="18066"/>
          <a:stretch/>
        </p:blipFill>
        <p:spPr>
          <a:xfrm>
            <a:off x="1837913" y="5002000"/>
            <a:ext cx="736301" cy="743876"/>
          </a:xfrm>
          <a:prstGeom prst="rect">
            <a:avLst/>
          </a:prstGeom>
          <a:noFill/>
          <a:ln>
            <a:noFill/>
          </a:ln>
        </p:spPr>
      </p:pic>
      <p:pic>
        <p:nvPicPr>
          <p:cNvPr id="92" name="Google Shape;92;p15"/>
          <p:cNvPicPr preferRelativeResize="0"/>
          <p:nvPr/>
        </p:nvPicPr>
        <p:blipFill rotWithShape="1">
          <a:blip r:embed="rId8">
            <a:alphaModFix/>
          </a:blip>
          <a:srcRect l="15296" r="16597"/>
          <a:stretch/>
        </p:blipFill>
        <p:spPr>
          <a:xfrm>
            <a:off x="1119663" y="4787450"/>
            <a:ext cx="736301" cy="1169724"/>
          </a:xfrm>
          <a:prstGeom prst="rect">
            <a:avLst/>
          </a:prstGeom>
          <a:noFill/>
          <a:ln>
            <a:noFill/>
          </a:ln>
        </p:spPr>
      </p:pic>
      <p:pic>
        <p:nvPicPr>
          <p:cNvPr id="93" name="Google Shape;93;p15"/>
          <p:cNvPicPr preferRelativeResize="0"/>
          <p:nvPr/>
        </p:nvPicPr>
        <p:blipFill rotWithShape="1">
          <a:blip r:embed="rId9">
            <a:alphaModFix/>
          </a:blip>
          <a:srcRect l="15296" t="18345" r="16597" b="11768"/>
          <a:stretch/>
        </p:blipFill>
        <p:spPr>
          <a:xfrm>
            <a:off x="3194038" y="4965188"/>
            <a:ext cx="736301" cy="817499"/>
          </a:xfrm>
          <a:prstGeom prst="rect">
            <a:avLst/>
          </a:prstGeom>
          <a:noFill/>
          <a:ln>
            <a:noFill/>
          </a:ln>
        </p:spPr>
      </p:pic>
      <p:pic>
        <p:nvPicPr>
          <p:cNvPr id="94" name="Google Shape;94;p15"/>
          <p:cNvPicPr preferRelativeResize="0"/>
          <p:nvPr/>
        </p:nvPicPr>
        <p:blipFill>
          <a:blip r:embed="rId10">
            <a:alphaModFix/>
          </a:blip>
          <a:stretch>
            <a:fillRect/>
          </a:stretch>
        </p:blipFill>
        <p:spPr>
          <a:xfrm>
            <a:off x="196494" y="4752769"/>
            <a:ext cx="1081170" cy="1169743"/>
          </a:xfrm>
          <a:prstGeom prst="rect">
            <a:avLst/>
          </a:prstGeom>
          <a:noFill/>
          <a:ln>
            <a:noFill/>
          </a:ln>
        </p:spPr>
      </p:pic>
      <p:pic>
        <p:nvPicPr>
          <p:cNvPr id="95" name="Google Shape;95;p15"/>
          <p:cNvPicPr preferRelativeResize="0"/>
          <p:nvPr/>
        </p:nvPicPr>
        <p:blipFill rotWithShape="1">
          <a:blip r:embed="rId11">
            <a:alphaModFix/>
          </a:blip>
          <a:srcRect l="13114" t="18343" r="13496" b="8045"/>
          <a:stretch/>
        </p:blipFill>
        <p:spPr>
          <a:xfrm>
            <a:off x="55750" y="5962225"/>
            <a:ext cx="859074" cy="861024"/>
          </a:xfrm>
          <a:prstGeom prst="rect">
            <a:avLst/>
          </a:prstGeom>
          <a:noFill/>
          <a:ln>
            <a:noFill/>
          </a:ln>
        </p:spPr>
      </p:pic>
      <p:pic>
        <p:nvPicPr>
          <p:cNvPr id="96" name="Google Shape;96;p15"/>
          <p:cNvPicPr preferRelativeResize="0"/>
          <p:nvPr/>
        </p:nvPicPr>
        <p:blipFill rotWithShape="1">
          <a:blip r:embed="rId12">
            <a:alphaModFix/>
          </a:blip>
          <a:srcRect l="15536" r="12068" b="12541"/>
          <a:stretch/>
        </p:blipFill>
        <p:spPr>
          <a:xfrm>
            <a:off x="5291663" y="4898800"/>
            <a:ext cx="736301" cy="888875"/>
          </a:xfrm>
          <a:prstGeom prst="rect">
            <a:avLst/>
          </a:prstGeom>
          <a:noFill/>
          <a:ln>
            <a:noFill/>
          </a:ln>
        </p:spPr>
      </p:pic>
      <p:pic>
        <p:nvPicPr>
          <p:cNvPr id="97" name="Google Shape;97;p15"/>
          <p:cNvPicPr preferRelativeResize="0"/>
          <p:nvPr/>
        </p:nvPicPr>
        <p:blipFill rotWithShape="1">
          <a:blip r:embed="rId13">
            <a:alphaModFix/>
          </a:blip>
          <a:srcRect l="28924" r="29730"/>
          <a:stretch/>
        </p:blipFill>
        <p:spPr>
          <a:xfrm>
            <a:off x="5941000" y="4898775"/>
            <a:ext cx="420525" cy="1016375"/>
          </a:xfrm>
          <a:prstGeom prst="rect">
            <a:avLst/>
          </a:prstGeom>
          <a:noFill/>
          <a:ln>
            <a:noFill/>
          </a:ln>
        </p:spPr>
      </p:pic>
      <p:pic>
        <p:nvPicPr>
          <p:cNvPr id="98" name="Google Shape;98;p15"/>
          <p:cNvPicPr preferRelativeResize="0"/>
          <p:nvPr/>
        </p:nvPicPr>
        <p:blipFill>
          <a:blip r:embed="rId14">
            <a:alphaModFix/>
          </a:blip>
          <a:stretch>
            <a:fillRect/>
          </a:stretch>
        </p:blipFill>
        <p:spPr>
          <a:xfrm>
            <a:off x="8020338" y="4865744"/>
            <a:ext cx="1017101" cy="1016369"/>
          </a:xfrm>
          <a:prstGeom prst="rect">
            <a:avLst/>
          </a:prstGeom>
          <a:noFill/>
          <a:ln>
            <a:noFill/>
          </a:ln>
        </p:spPr>
      </p:pic>
      <p:pic>
        <p:nvPicPr>
          <p:cNvPr id="99" name="Google Shape;99;p15"/>
          <p:cNvPicPr preferRelativeResize="0"/>
          <p:nvPr/>
        </p:nvPicPr>
        <p:blipFill rotWithShape="1">
          <a:blip r:embed="rId15">
            <a:alphaModFix/>
          </a:blip>
          <a:srcRect l="29885" r="26119"/>
          <a:stretch/>
        </p:blipFill>
        <p:spPr>
          <a:xfrm>
            <a:off x="7599812" y="4976438"/>
            <a:ext cx="420525" cy="955174"/>
          </a:xfrm>
          <a:prstGeom prst="rect">
            <a:avLst/>
          </a:prstGeom>
          <a:noFill/>
          <a:ln>
            <a:noFill/>
          </a:ln>
        </p:spPr>
      </p:pic>
      <p:pic>
        <p:nvPicPr>
          <p:cNvPr id="100" name="Google Shape;100;p15"/>
          <p:cNvPicPr preferRelativeResize="0"/>
          <p:nvPr/>
        </p:nvPicPr>
        <p:blipFill rotWithShape="1">
          <a:blip r:embed="rId16">
            <a:alphaModFix/>
          </a:blip>
          <a:srcRect l="12642" t="8475" r="15238"/>
          <a:stretch/>
        </p:blipFill>
        <p:spPr>
          <a:xfrm>
            <a:off x="6875639" y="4945837"/>
            <a:ext cx="801475" cy="1016400"/>
          </a:xfrm>
          <a:prstGeom prst="rect">
            <a:avLst/>
          </a:prstGeom>
          <a:noFill/>
          <a:ln>
            <a:noFill/>
          </a:ln>
        </p:spPr>
      </p:pic>
      <p:pic>
        <p:nvPicPr>
          <p:cNvPr id="101" name="Google Shape;101;p15"/>
          <p:cNvPicPr preferRelativeResize="0"/>
          <p:nvPr/>
        </p:nvPicPr>
        <p:blipFill rotWithShape="1">
          <a:blip r:embed="rId17">
            <a:alphaModFix/>
          </a:blip>
          <a:srcRect l="13355" r="34107"/>
          <a:stretch/>
        </p:blipFill>
        <p:spPr>
          <a:xfrm>
            <a:off x="6375538" y="4865750"/>
            <a:ext cx="534388" cy="1016375"/>
          </a:xfrm>
          <a:prstGeom prst="rect">
            <a:avLst/>
          </a:prstGeom>
          <a:noFill/>
          <a:ln>
            <a:noFill/>
          </a:ln>
        </p:spPr>
      </p:pic>
      <p:pic>
        <p:nvPicPr>
          <p:cNvPr id="102" name="Google Shape;102;p15"/>
          <p:cNvPicPr preferRelativeResize="0"/>
          <p:nvPr/>
        </p:nvPicPr>
        <p:blipFill rotWithShape="1">
          <a:blip r:embed="rId18">
            <a:alphaModFix/>
          </a:blip>
          <a:srcRect l="12983" t="17748" r="13831" b="9060"/>
          <a:stretch/>
        </p:blipFill>
        <p:spPr>
          <a:xfrm>
            <a:off x="8503700" y="6008464"/>
            <a:ext cx="736301" cy="817212"/>
          </a:xfrm>
          <a:prstGeom prst="rect">
            <a:avLst/>
          </a:prstGeom>
          <a:noFill/>
          <a:ln>
            <a:noFill/>
          </a:ln>
        </p:spPr>
      </p:pic>
      <p:pic>
        <p:nvPicPr>
          <p:cNvPr id="103" name="Google Shape;103;p15"/>
          <p:cNvPicPr preferRelativeResize="0"/>
          <p:nvPr/>
        </p:nvPicPr>
        <p:blipFill rotWithShape="1">
          <a:blip r:embed="rId19">
            <a:alphaModFix/>
          </a:blip>
          <a:srcRect l="21561" t="2496" r="21787" b="13463"/>
          <a:stretch/>
        </p:blipFill>
        <p:spPr>
          <a:xfrm>
            <a:off x="4219212" y="5854905"/>
            <a:ext cx="670224" cy="1103519"/>
          </a:xfrm>
          <a:prstGeom prst="rect">
            <a:avLst/>
          </a:prstGeom>
          <a:noFill/>
          <a:ln>
            <a:noFill/>
          </a:ln>
        </p:spPr>
      </p:pic>
      <p:pic>
        <p:nvPicPr>
          <p:cNvPr id="104" name="Google Shape;104;p15"/>
          <p:cNvPicPr preferRelativeResize="0"/>
          <p:nvPr/>
        </p:nvPicPr>
        <p:blipFill rotWithShape="1">
          <a:blip r:embed="rId20">
            <a:alphaModFix/>
          </a:blip>
          <a:srcRect l="13526" t="18918" r="11578" b="10698"/>
          <a:stretch/>
        </p:blipFill>
        <p:spPr>
          <a:xfrm>
            <a:off x="4838625" y="6035745"/>
            <a:ext cx="801475" cy="835980"/>
          </a:xfrm>
          <a:prstGeom prst="rect">
            <a:avLst/>
          </a:prstGeom>
          <a:noFill/>
          <a:ln>
            <a:noFill/>
          </a:ln>
        </p:spPr>
      </p:pic>
      <p:pic>
        <p:nvPicPr>
          <p:cNvPr id="105" name="Google Shape;105;p15"/>
          <p:cNvPicPr preferRelativeResize="0"/>
          <p:nvPr/>
        </p:nvPicPr>
        <p:blipFill rotWithShape="1">
          <a:blip r:embed="rId21">
            <a:alphaModFix/>
          </a:blip>
          <a:srcRect l="13496" t="15300" r="13114" b="11175"/>
          <a:stretch/>
        </p:blipFill>
        <p:spPr>
          <a:xfrm>
            <a:off x="875300" y="5929075"/>
            <a:ext cx="859074" cy="955174"/>
          </a:xfrm>
          <a:prstGeom prst="rect">
            <a:avLst/>
          </a:prstGeom>
          <a:noFill/>
          <a:ln>
            <a:noFill/>
          </a:ln>
        </p:spPr>
      </p:pic>
      <p:pic>
        <p:nvPicPr>
          <p:cNvPr id="106" name="Google Shape;106;p15"/>
          <p:cNvPicPr preferRelativeResize="0"/>
          <p:nvPr/>
        </p:nvPicPr>
        <p:blipFill rotWithShape="1">
          <a:blip r:embed="rId22">
            <a:alphaModFix/>
          </a:blip>
          <a:srcRect l="12480" t="19568"/>
          <a:stretch/>
        </p:blipFill>
        <p:spPr>
          <a:xfrm>
            <a:off x="7870925" y="6023225"/>
            <a:ext cx="801475" cy="817499"/>
          </a:xfrm>
          <a:prstGeom prst="rect">
            <a:avLst/>
          </a:prstGeom>
          <a:noFill/>
          <a:ln>
            <a:noFill/>
          </a:ln>
        </p:spPr>
      </p:pic>
      <p:pic>
        <p:nvPicPr>
          <p:cNvPr id="107" name="Google Shape;107;p15"/>
          <p:cNvPicPr preferRelativeResize="0"/>
          <p:nvPr/>
        </p:nvPicPr>
        <p:blipFill rotWithShape="1">
          <a:blip r:embed="rId23">
            <a:alphaModFix/>
          </a:blip>
          <a:srcRect l="17657" t="19357" r="21093" b="7457"/>
          <a:stretch/>
        </p:blipFill>
        <p:spPr>
          <a:xfrm>
            <a:off x="3585000" y="6006386"/>
            <a:ext cx="670224" cy="888864"/>
          </a:xfrm>
          <a:prstGeom prst="rect">
            <a:avLst/>
          </a:prstGeom>
          <a:noFill/>
          <a:ln>
            <a:noFill/>
          </a:ln>
        </p:spPr>
      </p:pic>
      <p:pic>
        <p:nvPicPr>
          <p:cNvPr id="108" name="Google Shape;108;p15"/>
          <p:cNvPicPr preferRelativeResize="0"/>
          <p:nvPr/>
        </p:nvPicPr>
        <p:blipFill rotWithShape="1">
          <a:blip r:embed="rId24">
            <a:alphaModFix/>
          </a:blip>
          <a:srcRect l="12478" t="17748" r="14336" b="9060"/>
          <a:stretch/>
        </p:blipFill>
        <p:spPr>
          <a:xfrm>
            <a:off x="7213400" y="6081800"/>
            <a:ext cx="670224" cy="743876"/>
          </a:xfrm>
          <a:prstGeom prst="rect">
            <a:avLst/>
          </a:prstGeom>
          <a:noFill/>
          <a:ln>
            <a:noFill/>
          </a:ln>
        </p:spPr>
      </p:pic>
      <p:pic>
        <p:nvPicPr>
          <p:cNvPr id="109" name="Google Shape;109;p15"/>
          <p:cNvPicPr preferRelativeResize="0"/>
          <p:nvPr/>
        </p:nvPicPr>
        <p:blipFill rotWithShape="1">
          <a:blip r:embed="rId25">
            <a:alphaModFix/>
          </a:blip>
          <a:srcRect l="17849" t="19562" r="12478"/>
          <a:stretch/>
        </p:blipFill>
        <p:spPr>
          <a:xfrm>
            <a:off x="3025700" y="6044987"/>
            <a:ext cx="638025" cy="817499"/>
          </a:xfrm>
          <a:prstGeom prst="rect">
            <a:avLst/>
          </a:prstGeom>
          <a:noFill/>
          <a:ln>
            <a:noFill/>
          </a:ln>
        </p:spPr>
      </p:pic>
      <p:pic>
        <p:nvPicPr>
          <p:cNvPr id="110" name="Google Shape;110;p15"/>
          <p:cNvPicPr preferRelativeResize="0"/>
          <p:nvPr/>
        </p:nvPicPr>
        <p:blipFill>
          <a:blip r:embed="rId26">
            <a:alphaModFix/>
          </a:blip>
          <a:stretch>
            <a:fillRect/>
          </a:stretch>
        </p:blipFill>
        <p:spPr>
          <a:xfrm>
            <a:off x="6297638" y="5898469"/>
            <a:ext cx="915750" cy="1016383"/>
          </a:xfrm>
          <a:prstGeom prst="rect">
            <a:avLst/>
          </a:prstGeom>
          <a:noFill/>
          <a:ln>
            <a:noFill/>
          </a:ln>
        </p:spPr>
      </p:pic>
      <p:pic>
        <p:nvPicPr>
          <p:cNvPr id="111" name="Google Shape;111;p15"/>
          <p:cNvPicPr preferRelativeResize="0"/>
          <p:nvPr/>
        </p:nvPicPr>
        <p:blipFill rotWithShape="1">
          <a:blip r:embed="rId27">
            <a:alphaModFix/>
          </a:blip>
          <a:srcRect l="12478" t="19568" r="14336"/>
          <a:stretch/>
        </p:blipFill>
        <p:spPr>
          <a:xfrm>
            <a:off x="2331375" y="6023250"/>
            <a:ext cx="670224" cy="817475"/>
          </a:xfrm>
          <a:prstGeom prst="rect">
            <a:avLst/>
          </a:prstGeom>
          <a:noFill/>
          <a:ln>
            <a:noFill/>
          </a:ln>
        </p:spPr>
      </p:pic>
      <p:pic>
        <p:nvPicPr>
          <p:cNvPr id="112" name="Google Shape;112;p15"/>
          <p:cNvPicPr preferRelativeResize="0"/>
          <p:nvPr/>
        </p:nvPicPr>
        <p:blipFill rotWithShape="1">
          <a:blip r:embed="rId28">
            <a:alphaModFix/>
          </a:blip>
          <a:srcRect l="9967" t="15388" r="11236" b="12194"/>
          <a:stretch/>
        </p:blipFill>
        <p:spPr>
          <a:xfrm>
            <a:off x="5520325" y="6034950"/>
            <a:ext cx="801450" cy="817475"/>
          </a:xfrm>
          <a:prstGeom prst="rect">
            <a:avLst/>
          </a:prstGeom>
          <a:noFill/>
          <a:ln>
            <a:noFill/>
          </a:ln>
        </p:spPr>
      </p:pic>
      <p:pic>
        <p:nvPicPr>
          <p:cNvPr id="113" name="Google Shape;113;p15"/>
          <p:cNvPicPr preferRelativeResize="0"/>
          <p:nvPr/>
        </p:nvPicPr>
        <p:blipFill rotWithShape="1">
          <a:blip r:embed="rId29">
            <a:alphaModFix/>
          </a:blip>
          <a:srcRect l="14330" t="19568" r="12478"/>
          <a:stretch/>
        </p:blipFill>
        <p:spPr>
          <a:xfrm>
            <a:off x="1725075" y="6023225"/>
            <a:ext cx="670224" cy="817475"/>
          </a:xfrm>
          <a:prstGeom prst="rect">
            <a:avLst/>
          </a:prstGeom>
          <a:noFill/>
          <a:ln>
            <a:noFill/>
          </a:ln>
        </p:spPr>
      </p:pic>
      <p:pic>
        <p:nvPicPr>
          <p:cNvPr id="114" name="Google Shape;114;p15"/>
          <p:cNvPicPr preferRelativeResize="0"/>
          <p:nvPr/>
        </p:nvPicPr>
        <p:blipFill rotWithShape="1">
          <a:blip r:embed="rId4">
            <a:alphaModFix/>
          </a:blip>
          <a:srcRect l="9966" t="21760" b="-7"/>
          <a:stretch/>
        </p:blipFill>
        <p:spPr>
          <a:xfrm>
            <a:off x="4479013" y="5023522"/>
            <a:ext cx="915750" cy="861024"/>
          </a:xfrm>
          <a:prstGeom prst="rect">
            <a:avLst/>
          </a:prstGeom>
          <a:noFill/>
          <a:ln>
            <a:noFill/>
          </a:ln>
        </p:spPr>
      </p:pic>
      <p:pic>
        <p:nvPicPr>
          <p:cNvPr id="115" name="Google Shape;115;p15"/>
          <p:cNvPicPr preferRelativeResize="0"/>
          <p:nvPr/>
        </p:nvPicPr>
        <p:blipFill rotWithShape="1">
          <a:blip r:embed="rId5">
            <a:alphaModFix/>
          </a:blip>
          <a:srcRect l="15543" r="12061" b="13201"/>
          <a:stretch/>
        </p:blipFill>
        <p:spPr>
          <a:xfrm>
            <a:off x="3852837" y="4860063"/>
            <a:ext cx="736301" cy="955149"/>
          </a:xfrm>
          <a:prstGeom prst="rect">
            <a:avLst/>
          </a:prstGeom>
          <a:noFill/>
          <a:ln>
            <a:noFill/>
          </a:ln>
        </p:spPr>
      </p:pic>
      <p:pic>
        <p:nvPicPr>
          <p:cNvPr id="116" name="Google Shape;116;p15"/>
          <p:cNvPicPr preferRelativeResize="0"/>
          <p:nvPr/>
        </p:nvPicPr>
        <p:blipFill rotWithShape="1">
          <a:blip r:embed="rId6">
            <a:alphaModFix/>
          </a:blip>
          <a:srcRect l="15293" t="5928" r="10571" b="12412"/>
          <a:stretch/>
        </p:blipFill>
        <p:spPr>
          <a:xfrm>
            <a:off x="2447738" y="4860038"/>
            <a:ext cx="801475" cy="955174"/>
          </a:xfrm>
          <a:prstGeom prst="rect">
            <a:avLst/>
          </a:prstGeom>
          <a:noFill/>
          <a:ln>
            <a:noFill/>
          </a:ln>
        </p:spPr>
      </p:pic>
      <p:pic>
        <p:nvPicPr>
          <p:cNvPr id="117" name="Google Shape;117;p15"/>
          <p:cNvPicPr preferRelativeResize="0"/>
          <p:nvPr/>
        </p:nvPicPr>
        <p:blipFill rotWithShape="1">
          <a:blip r:embed="rId7">
            <a:alphaModFix/>
          </a:blip>
          <a:srcRect l="15296" t="18340" r="16597" b="18066"/>
          <a:stretch/>
        </p:blipFill>
        <p:spPr>
          <a:xfrm>
            <a:off x="1823263" y="5002000"/>
            <a:ext cx="736301" cy="743876"/>
          </a:xfrm>
          <a:prstGeom prst="rect">
            <a:avLst/>
          </a:prstGeom>
          <a:noFill/>
          <a:ln>
            <a:noFill/>
          </a:ln>
        </p:spPr>
      </p:pic>
      <p:pic>
        <p:nvPicPr>
          <p:cNvPr id="118" name="Google Shape;118;p15"/>
          <p:cNvPicPr preferRelativeResize="0"/>
          <p:nvPr/>
        </p:nvPicPr>
        <p:blipFill rotWithShape="1">
          <a:blip r:embed="rId8">
            <a:alphaModFix/>
          </a:blip>
          <a:srcRect l="15296" r="16597"/>
          <a:stretch/>
        </p:blipFill>
        <p:spPr>
          <a:xfrm>
            <a:off x="1105013" y="4787450"/>
            <a:ext cx="736301" cy="1169724"/>
          </a:xfrm>
          <a:prstGeom prst="rect">
            <a:avLst/>
          </a:prstGeom>
          <a:noFill/>
          <a:ln>
            <a:noFill/>
          </a:ln>
        </p:spPr>
      </p:pic>
      <p:pic>
        <p:nvPicPr>
          <p:cNvPr id="119" name="Google Shape;119;p15"/>
          <p:cNvPicPr preferRelativeResize="0"/>
          <p:nvPr/>
        </p:nvPicPr>
        <p:blipFill rotWithShape="1">
          <a:blip r:embed="rId9">
            <a:alphaModFix/>
          </a:blip>
          <a:srcRect l="15296" t="18345" r="16597" b="11768"/>
          <a:stretch/>
        </p:blipFill>
        <p:spPr>
          <a:xfrm>
            <a:off x="3179388" y="4965188"/>
            <a:ext cx="736301" cy="817499"/>
          </a:xfrm>
          <a:prstGeom prst="rect">
            <a:avLst/>
          </a:prstGeom>
          <a:noFill/>
          <a:ln>
            <a:noFill/>
          </a:ln>
        </p:spPr>
      </p:pic>
      <p:pic>
        <p:nvPicPr>
          <p:cNvPr id="120" name="Google Shape;120;p15"/>
          <p:cNvPicPr preferRelativeResize="0"/>
          <p:nvPr/>
        </p:nvPicPr>
        <p:blipFill>
          <a:blip r:embed="rId10">
            <a:alphaModFix/>
          </a:blip>
          <a:stretch>
            <a:fillRect/>
          </a:stretch>
        </p:blipFill>
        <p:spPr>
          <a:xfrm>
            <a:off x="181844" y="4752769"/>
            <a:ext cx="1081170" cy="1169743"/>
          </a:xfrm>
          <a:prstGeom prst="rect">
            <a:avLst/>
          </a:prstGeom>
          <a:noFill/>
          <a:ln>
            <a:noFill/>
          </a:ln>
        </p:spPr>
      </p:pic>
      <p:pic>
        <p:nvPicPr>
          <p:cNvPr id="121" name="Google Shape;121;p15"/>
          <p:cNvPicPr preferRelativeResize="0"/>
          <p:nvPr/>
        </p:nvPicPr>
        <p:blipFill rotWithShape="1">
          <a:blip r:embed="rId11">
            <a:alphaModFix/>
          </a:blip>
          <a:srcRect l="13114" t="18343" r="13496" b="8045"/>
          <a:stretch/>
        </p:blipFill>
        <p:spPr>
          <a:xfrm>
            <a:off x="41100" y="5962225"/>
            <a:ext cx="859074" cy="861024"/>
          </a:xfrm>
          <a:prstGeom prst="rect">
            <a:avLst/>
          </a:prstGeom>
          <a:noFill/>
          <a:ln>
            <a:noFill/>
          </a:ln>
        </p:spPr>
      </p:pic>
      <p:pic>
        <p:nvPicPr>
          <p:cNvPr id="122" name="Google Shape;122;p15"/>
          <p:cNvPicPr preferRelativeResize="0"/>
          <p:nvPr/>
        </p:nvPicPr>
        <p:blipFill rotWithShape="1">
          <a:blip r:embed="rId12">
            <a:alphaModFix/>
          </a:blip>
          <a:srcRect l="15536" r="12068" b="12541"/>
          <a:stretch/>
        </p:blipFill>
        <p:spPr>
          <a:xfrm>
            <a:off x="5277013" y="4898800"/>
            <a:ext cx="736301" cy="888875"/>
          </a:xfrm>
          <a:prstGeom prst="rect">
            <a:avLst/>
          </a:prstGeom>
          <a:noFill/>
          <a:ln>
            <a:noFill/>
          </a:ln>
        </p:spPr>
      </p:pic>
      <p:pic>
        <p:nvPicPr>
          <p:cNvPr id="123" name="Google Shape;123;p15"/>
          <p:cNvPicPr preferRelativeResize="0"/>
          <p:nvPr/>
        </p:nvPicPr>
        <p:blipFill rotWithShape="1">
          <a:blip r:embed="rId13">
            <a:alphaModFix/>
          </a:blip>
          <a:srcRect l="28924" r="29730"/>
          <a:stretch/>
        </p:blipFill>
        <p:spPr>
          <a:xfrm>
            <a:off x="5926350" y="4898775"/>
            <a:ext cx="420525" cy="1016375"/>
          </a:xfrm>
          <a:prstGeom prst="rect">
            <a:avLst/>
          </a:prstGeom>
          <a:noFill/>
          <a:ln>
            <a:noFill/>
          </a:ln>
        </p:spPr>
      </p:pic>
      <p:pic>
        <p:nvPicPr>
          <p:cNvPr id="124" name="Google Shape;124;p15"/>
          <p:cNvPicPr preferRelativeResize="0"/>
          <p:nvPr/>
        </p:nvPicPr>
        <p:blipFill>
          <a:blip r:embed="rId14">
            <a:alphaModFix/>
          </a:blip>
          <a:stretch>
            <a:fillRect/>
          </a:stretch>
        </p:blipFill>
        <p:spPr>
          <a:xfrm>
            <a:off x="8005688" y="4865744"/>
            <a:ext cx="1017101" cy="1016369"/>
          </a:xfrm>
          <a:prstGeom prst="rect">
            <a:avLst/>
          </a:prstGeom>
          <a:noFill/>
          <a:ln>
            <a:noFill/>
          </a:ln>
        </p:spPr>
      </p:pic>
      <p:pic>
        <p:nvPicPr>
          <p:cNvPr id="125" name="Google Shape;125;p15"/>
          <p:cNvPicPr preferRelativeResize="0"/>
          <p:nvPr/>
        </p:nvPicPr>
        <p:blipFill rotWithShape="1">
          <a:blip r:embed="rId15">
            <a:alphaModFix/>
          </a:blip>
          <a:srcRect l="29885" r="26119"/>
          <a:stretch/>
        </p:blipFill>
        <p:spPr>
          <a:xfrm>
            <a:off x="7585162" y="4976438"/>
            <a:ext cx="420525" cy="955174"/>
          </a:xfrm>
          <a:prstGeom prst="rect">
            <a:avLst/>
          </a:prstGeom>
          <a:noFill/>
          <a:ln>
            <a:noFill/>
          </a:ln>
        </p:spPr>
      </p:pic>
      <p:pic>
        <p:nvPicPr>
          <p:cNvPr id="126" name="Google Shape;126;p15"/>
          <p:cNvPicPr preferRelativeResize="0"/>
          <p:nvPr/>
        </p:nvPicPr>
        <p:blipFill rotWithShape="1">
          <a:blip r:embed="rId16">
            <a:alphaModFix/>
          </a:blip>
          <a:srcRect l="12642" t="8475" r="15238"/>
          <a:stretch/>
        </p:blipFill>
        <p:spPr>
          <a:xfrm>
            <a:off x="6860989" y="4945837"/>
            <a:ext cx="801475" cy="1016400"/>
          </a:xfrm>
          <a:prstGeom prst="rect">
            <a:avLst/>
          </a:prstGeom>
          <a:noFill/>
          <a:ln>
            <a:noFill/>
          </a:ln>
        </p:spPr>
      </p:pic>
      <p:pic>
        <p:nvPicPr>
          <p:cNvPr id="127" name="Google Shape;127;p15"/>
          <p:cNvPicPr preferRelativeResize="0"/>
          <p:nvPr/>
        </p:nvPicPr>
        <p:blipFill rotWithShape="1">
          <a:blip r:embed="rId17">
            <a:alphaModFix/>
          </a:blip>
          <a:srcRect l="13355" r="34107"/>
          <a:stretch/>
        </p:blipFill>
        <p:spPr>
          <a:xfrm>
            <a:off x="6360888" y="4865750"/>
            <a:ext cx="534388" cy="1016375"/>
          </a:xfrm>
          <a:prstGeom prst="rect">
            <a:avLst/>
          </a:prstGeom>
          <a:noFill/>
          <a:ln>
            <a:noFill/>
          </a:ln>
        </p:spPr>
      </p:pic>
      <p:pic>
        <p:nvPicPr>
          <p:cNvPr id="128" name="Google Shape;128;p15"/>
          <p:cNvPicPr preferRelativeResize="0"/>
          <p:nvPr/>
        </p:nvPicPr>
        <p:blipFill rotWithShape="1">
          <a:blip r:embed="rId18">
            <a:alphaModFix/>
          </a:blip>
          <a:srcRect l="12983" t="17748" r="13831" b="9060"/>
          <a:stretch/>
        </p:blipFill>
        <p:spPr>
          <a:xfrm>
            <a:off x="8489050" y="6008464"/>
            <a:ext cx="736301" cy="817212"/>
          </a:xfrm>
          <a:prstGeom prst="rect">
            <a:avLst/>
          </a:prstGeom>
          <a:noFill/>
          <a:ln>
            <a:noFill/>
          </a:ln>
        </p:spPr>
      </p:pic>
      <p:pic>
        <p:nvPicPr>
          <p:cNvPr id="129" name="Google Shape;129;p15"/>
          <p:cNvPicPr preferRelativeResize="0"/>
          <p:nvPr/>
        </p:nvPicPr>
        <p:blipFill rotWithShape="1">
          <a:blip r:embed="rId19">
            <a:alphaModFix/>
          </a:blip>
          <a:srcRect l="21561" t="2496" r="21787" b="13463"/>
          <a:stretch/>
        </p:blipFill>
        <p:spPr>
          <a:xfrm>
            <a:off x="4204562" y="5854905"/>
            <a:ext cx="670224" cy="1103519"/>
          </a:xfrm>
          <a:prstGeom prst="rect">
            <a:avLst/>
          </a:prstGeom>
          <a:noFill/>
          <a:ln>
            <a:noFill/>
          </a:ln>
        </p:spPr>
      </p:pic>
      <p:pic>
        <p:nvPicPr>
          <p:cNvPr id="130" name="Google Shape;130;p15"/>
          <p:cNvPicPr preferRelativeResize="0"/>
          <p:nvPr/>
        </p:nvPicPr>
        <p:blipFill rotWithShape="1">
          <a:blip r:embed="rId20">
            <a:alphaModFix/>
          </a:blip>
          <a:srcRect l="13526" t="18918" r="11578" b="10698"/>
          <a:stretch/>
        </p:blipFill>
        <p:spPr>
          <a:xfrm>
            <a:off x="4823975" y="6035745"/>
            <a:ext cx="801475" cy="835980"/>
          </a:xfrm>
          <a:prstGeom prst="rect">
            <a:avLst/>
          </a:prstGeom>
          <a:noFill/>
          <a:ln>
            <a:noFill/>
          </a:ln>
        </p:spPr>
      </p:pic>
      <p:pic>
        <p:nvPicPr>
          <p:cNvPr id="131" name="Google Shape;131;p15"/>
          <p:cNvPicPr preferRelativeResize="0"/>
          <p:nvPr/>
        </p:nvPicPr>
        <p:blipFill rotWithShape="1">
          <a:blip r:embed="rId21">
            <a:alphaModFix/>
          </a:blip>
          <a:srcRect l="13496" t="15300" r="13114" b="11175"/>
          <a:stretch/>
        </p:blipFill>
        <p:spPr>
          <a:xfrm>
            <a:off x="860650" y="5929075"/>
            <a:ext cx="859074" cy="955174"/>
          </a:xfrm>
          <a:prstGeom prst="rect">
            <a:avLst/>
          </a:prstGeom>
          <a:noFill/>
          <a:ln>
            <a:noFill/>
          </a:ln>
        </p:spPr>
      </p:pic>
      <p:pic>
        <p:nvPicPr>
          <p:cNvPr id="132" name="Google Shape;132;p15"/>
          <p:cNvPicPr preferRelativeResize="0"/>
          <p:nvPr/>
        </p:nvPicPr>
        <p:blipFill rotWithShape="1">
          <a:blip r:embed="rId22">
            <a:alphaModFix/>
          </a:blip>
          <a:srcRect l="12480" t="19568"/>
          <a:stretch/>
        </p:blipFill>
        <p:spPr>
          <a:xfrm>
            <a:off x="7856275" y="6023225"/>
            <a:ext cx="801475" cy="817499"/>
          </a:xfrm>
          <a:prstGeom prst="rect">
            <a:avLst/>
          </a:prstGeom>
          <a:noFill/>
          <a:ln>
            <a:noFill/>
          </a:ln>
        </p:spPr>
      </p:pic>
      <p:pic>
        <p:nvPicPr>
          <p:cNvPr id="133" name="Google Shape;133;p15"/>
          <p:cNvPicPr preferRelativeResize="0"/>
          <p:nvPr/>
        </p:nvPicPr>
        <p:blipFill rotWithShape="1">
          <a:blip r:embed="rId23">
            <a:alphaModFix/>
          </a:blip>
          <a:srcRect l="17657" t="19357" r="21093" b="7457"/>
          <a:stretch/>
        </p:blipFill>
        <p:spPr>
          <a:xfrm>
            <a:off x="3570350" y="6006386"/>
            <a:ext cx="670224" cy="888864"/>
          </a:xfrm>
          <a:prstGeom prst="rect">
            <a:avLst/>
          </a:prstGeom>
          <a:noFill/>
          <a:ln>
            <a:noFill/>
          </a:ln>
        </p:spPr>
      </p:pic>
      <p:pic>
        <p:nvPicPr>
          <p:cNvPr id="134" name="Google Shape;134;p15"/>
          <p:cNvPicPr preferRelativeResize="0"/>
          <p:nvPr/>
        </p:nvPicPr>
        <p:blipFill rotWithShape="1">
          <a:blip r:embed="rId24">
            <a:alphaModFix/>
          </a:blip>
          <a:srcRect l="12478" t="17748" r="14336" b="9060"/>
          <a:stretch/>
        </p:blipFill>
        <p:spPr>
          <a:xfrm>
            <a:off x="7198750" y="6081800"/>
            <a:ext cx="670224" cy="743876"/>
          </a:xfrm>
          <a:prstGeom prst="rect">
            <a:avLst/>
          </a:prstGeom>
          <a:noFill/>
          <a:ln>
            <a:noFill/>
          </a:ln>
        </p:spPr>
      </p:pic>
      <p:pic>
        <p:nvPicPr>
          <p:cNvPr id="135" name="Google Shape;135;p15"/>
          <p:cNvPicPr preferRelativeResize="0"/>
          <p:nvPr/>
        </p:nvPicPr>
        <p:blipFill rotWithShape="1">
          <a:blip r:embed="rId25">
            <a:alphaModFix/>
          </a:blip>
          <a:srcRect l="17849" t="19562" r="12478"/>
          <a:stretch/>
        </p:blipFill>
        <p:spPr>
          <a:xfrm>
            <a:off x="3011050" y="6044987"/>
            <a:ext cx="638025" cy="817499"/>
          </a:xfrm>
          <a:prstGeom prst="rect">
            <a:avLst/>
          </a:prstGeom>
          <a:noFill/>
          <a:ln>
            <a:noFill/>
          </a:ln>
        </p:spPr>
      </p:pic>
      <p:pic>
        <p:nvPicPr>
          <p:cNvPr id="136" name="Google Shape;136;p15"/>
          <p:cNvPicPr preferRelativeResize="0"/>
          <p:nvPr/>
        </p:nvPicPr>
        <p:blipFill>
          <a:blip r:embed="rId26">
            <a:alphaModFix/>
          </a:blip>
          <a:stretch>
            <a:fillRect/>
          </a:stretch>
        </p:blipFill>
        <p:spPr>
          <a:xfrm>
            <a:off x="6282988" y="5898469"/>
            <a:ext cx="915750" cy="1016383"/>
          </a:xfrm>
          <a:prstGeom prst="rect">
            <a:avLst/>
          </a:prstGeom>
          <a:noFill/>
          <a:ln>
            <a:noFill/>
          </a:ln>
        </p:spPr>
      </p:pic>
      <p:pic>
        <p:nvPicPr>
          <p:cNvPr id="137" name="Google Shape;137;p15"/>
          <p:cNvPicPr preferRelativeResize="0"/>
          <p:nvPr/>
        </p:nvPicPr>
        <p:blipFill rotWithShape="1">
          <a:blip r:embed="rId27">
            <a:alphaModFix/>
          </a:blip>
          <a:srcRect l="12478" t="19568" r="14336"/>
          <a:stretch/>
        </p:blipFill>
        <p:spPr>
          <a:xfrm>
            <a:off x="2316725" y="6023250"/>
            <a:ext cx="670224" cy="817475"/>
          </a:xfrm>
          <a:prstGeom prst="rect">
            <a:avLst/>
          </a:prstGeom>
          <a:noFill/>
          <a:ln>
            <a:noFill/>
          </a:ln>
        </p:spPr>
      </p:pic>
      <p:pic>
        <p:nvPicPr>
          <p:cNvPr id="138" name="Google Shape;138;p15"/>
          <p:cNvPicPr preferRelativeResize="0"/>
          <p:nvPr/>
        </p:nvPicPr>
        <p:blipFill rotWithShape="1">
          <a:blip r:embed="rId28">
            <a:alphaModFix/>
          </a:blip>
          <a:srcRect l="9967" t="15388" r="11236" b="12194"/>
          <a:stretch/>
        </p:blipFill>
        <p:spPr>
          <a:xfrm>
            <a:off x="5505675" y="6034950"/>
            <a:ext cx="801450" cy="817475"/>
          </a:xfrm>
          <a:prstGeom prst="rect">
            <a:avLst/>
          </a:prstGeom>
          <a:noFill/>
          <a:ln>
            <a:noFill/>
          </a:ln>
        </p:spPr>
      </p:pic>
      <p:pic>
        <p:nvPicPr>
          <p:cNvPr id="139" name="Google Shape;139;p15"/>
          <p:cNvPicPr preferRelativeResize="0"/>
          <p:nvPr/>
        </p:nvPicPr>
        <p:blipFill rotWithShape="1">
          <a:blip r:embed="rId29">
            <a:alphaModFix/>
          </a:blip>
          <a:srcRect l="14330" t="19568" r="12478"/>
          <a:stretch/>
        </p:blipFill>
        <p:spPr>
          <a:xfrm>
            <a:off x="1710425" y="6023225"/>
            <a:ext cx="670224" cy="8174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7"/>
        <p:cNvGrpSpPr/>
        <p:nvPr/>
      </p:nvGrpSpPr>
      <p:grpSpPr>
        <a:xfrm>
          <a:off x="0" y="0"/>
          <a:ext cx="0" cy="0"/>
          <a:chOff x="0" y="0"/>
          <a:chExt cx="0" cy="0"/>
        </a:xfrm>
      </p:grpSpPr>
      <p:sp>
        <p:nvSpPr>
          <p:cNvPr id="728" name="Google Shape;728;p42"/>
          <p:cNvSpPr txBox="1"/>
          <p:nvPr/>
        </p:nvSpPr>
        <p:spPr>
          <a:xfrm>
            <a:off x="218675" y="1382100"/>
            <a:ext cx="8642400" cy="5222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a:solidFill>
                  <a:srgbClr val="344048"/>
                </a:solidFill>
                <a:latin typeface="Merriweather"/>
                <a:ea typeface="Merriweather"/>
                <a:cs typeface="Merriweather"/>
                <a:sym typeface="Merriweather"/>
              </a:rPr>
              <a:t>Many peeple own ceel phones. Somtimes, people us their fhones to coll another pewson. Other times, people use their phones to send text mesages. Text messages are mad up of tiiped words. The messages ar sint from one cell phone to another.</a:t>
            </a:r>
            <a:endParaRPr sz="2400">
              <a:solidFill>
                <a:srgbClr val="344048"/>
              </a:solidFill>
              <a:latin typeface="Merriweather"/>
              <a:ea typeface="Merriweather"/>
              <a:cs typeface="Merriweather"/>
              <a:sym typeface="Merriweather"/>
            </a:endParaRPr>
          </a:p>
          <a:p>
            <a:pPr marL="0" lvl="0" indent="0" algn="l" rtl="0">
              <a:lnSpc>
                <a:spcPct val="115000"/>
              </a:lnSpc>
              <a:spcBef>
                <a:spcPts val="0"/>
              </a:spcBef>
              <a:spcAft>
                <a:spcPts val="0"/>
              </a:spcAft>
              <a:buClr>
                <a:schemeClr val="dk1"/>
              </a:buClr>
              <a:buSzPts val="1100"/>
              <a:buFont typeface="Arial"/>
              <a:buNone/>
            </a:pPr>
            <a:r>
              <a:rPr lang="en" sz="2400">
                <a:solidFill>
                  <a:srgbClr val="344048"/>
                </a:solidFill>
                <a:latin typeface="Merriweather"/>
                <a:ea typeface="Merriweather"/>
                <a:cs typeface="Merriweather"/>
                <a:sym typeface="Merriweather"/>
              </a:rPr>
              <a:t>Text messages re ofen shirt. Some people send text messages saing, “I am leiving now.” People who receive that kond of text may reply, “Okay. Se you soon.”</a:t>
            </a:r>
            <a:endParaRPr sz="2400">
              <a:solidFill>
                <a:srgbClr val="344048"/>
              </a:solidFill>
              <a:latin typeface="Merriweather"/>
              <a:ea typeface="Merriweather"/>
              <a:cs typeface="Merriweather"/>
              <a:sym typeface="Merriweather"/>
            </a:endParaRPr>
          </a:p>
          <a:p>
            <a:pPr marL="0" lvl="0" indent="0" algn="l" rtl="0">
              <a:lnSpc>
                <a:spcPct val="115000"/>
              </a:lnSpc>
              <a:spcBef>
                <a:spcPts val="0"/>
              </a:spcBef>
              <a:spcAft>
                <a:spcPts val="0"/>
              </a:spcAft>
              <a:buClr>
                <a:schemeClr val="dk1"/>
              </a:buClr>
              <a:buSzPts val="1100"/>
              <a:buFont typeface="Arial"/>
              <a:buNone/>
            </a:pPr>
            <a:r>
              <a:rPr lang="en" sz="2400">
                <a:solidFill>
                  <a:srgbClr val="344048"/>
                </a:solidFill>
                <a:latin typeface="Merriweather"/>
                <a:ea typeface="Merriweather"/>
                <a:cs typeface="Merriweather"/>
                <a:sym typeface="Merriweather"/>
              </a:rPr>
              <a:t>The first text mesage was sent on December 3, 1992. The message said, “Merry Christmas.”</a:t>
            </a:r>
            <a:endParaRPr sz="2400">
              <a:solidFill>
                <a:srgbClr val="344048"/>
              </a:solidFill>
              <a:latin typeface="Merriweather"/>
              <a:ea typeface="Merriweather"/>
              <a:cs typeface="Merriweather"/>
              <a:sym typeface="Merriweather"/>
            </a:endParaRPr>
          </a:p>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2"/>
        <p:cNvGrpSpPr/>
        <p:nvPr/>
      </p:nvGrpSpPr>
      <p:grpSpPr>
        <a:xfrm>
          <a:off x="0" y="0"/>
          <a:ext cx="0" cy="0"/>
          <a:chOff x="0" y="0"/>
          <a:chExt cx="0" cy="0"/>
        </a:xfrm>
      </p:grpSpPr>
      <p:graphicFrame>
        <p:nvGraphicFramePr>
          <p:cNvPr id="733" name="Google Shape;733;p43"/>
          <p:cNvGraphicFramePr/>
          <p:nvPr/>
        </p:nvGraphicFramePr>
        <p:xfrm>
          <a:off x="237350" y="1379550"/>
          <a:ext cx="3000000" cy="3000000"/>
        </p:xfrm>
        <a:graphic>
          <a:graphicData uri="http://schemas.openxmlformats.org/drawingml/2006/table">
            <a:tbl>
              <a:tblPr>
                <a:noFill/>
                <a:tableStyleId>{BA009A44-FFA8-45CC-BF66-85C5FE92AAAE}</a:tableStyleId>
              </a:tblPr>
              <a:tblGrid>
                <a:gridCol w="2881700">
                  <a:extLst>
                    <a:ext uri="{9D8B030D-6E8A-4147-A177-3AD203B41FA5}">
                      <a16:colId xmlns:a16="http://schemas.microsoft.com/office/drawing/2014/main" val="20000"/>
                    </a:ext>
                  </a:extLst>
                </a:gridCol>
                <a:gridCol w="2893800">
                  <a:extLst>
                    <a:ext uri="{9D8B030D-6E8A-4147-A177-3AD203B41FA5}">
                      <a16:colId xmlns:a16="http://schemas.microsoft.com/office/drawing/2014/main" val="20001"/>
                    </a:ext>
                  </a:extLst>
                </a:gridCol>
                <a:gridCol w="2893800">
                  <a:extLst>
                    <a:ext uri="{9D8B030D-6E8A-4147-A177-3AD203B41FA5}">
                      <a16:colId xmlns:a16="http://schemas.microsoft.com/office/drawing/2014/main" val="20002"/>
                    </a:ext>
                  </a:extLst>
                </a:gridCol>
              </a:tblGrid>
              <a:tr h="910525">
                <a:tc gridSpan="3">
                  <a:txBody>
                    <a:bodyPr/>
                    <a:lstStyle/>
                    <a:p>
                      <a:pPr marL="0" lvl="0" indent="0" algn="l" rtl="0">
                        <a:lnSpc>
                          <a:spcPct val="115000"/>
                        </a:lnSpc>
                        <a:spcBef>
                          <a:spcPts val="0"/>
                        </a:spcBef>
                        <a:spcAft>
                          <a:spcPts val="0"/>
                        </a:spcAft>
                        <a:buNone/>
                      </a:pPr>
                      <a:r>
                        <a:rPr lang="en" sz="1800"/>
                        <a:t>Question:</a:t>
                      </a:r>
                      <a:endParaRPr sz="1800"/>
                    </a:p>
                    <a:p>
                      <a:pPr marL="0" lvl="0" indent="0" algn="l" rtl="0">
                        <a:lnSpc>
                          <a:spcPct val="115000"/>
                        </a:lnSpc>
                        <a:spcBef>
                          <a:spcPts val="0"/>
                        </a:spcBef>
                        <a:spcAft>
                          <a:spcPts val="0"/>
                        </a:spcAft>
                        <a:buNone/>
                      </a:pPr>
                      <a:r>
                        <a:rPr lang="en" sz="1800"/>
                        <a:t>What was the most popular holiday toy in 1996?</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86175">
                <a:tc>
                  <a:txBody>
                    <a:bodyPr/>
                    <a:lstStyle/>
                    <a:p>
                      <a:pPr marL="0" lvl="0" indent="0" algn="l" rtl="0">
                        <a:lnSpc>
                          <a:spcPct val="115000"/>
                        </a:lnSpc>
                        <a:spcBef>
                          <a:spcPts val="0"/>
                        </a:spcBef>
                        <a:spcAft>
                          <a:spcPts val="0"/>
                        </a:spcAft>
                        <a:buNone/>
                      </a:pPr>
                      <a:r>
                        <a:rPr lang="en" sz="1800"/>
                        <a:t>Source 1:</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a:t>URL</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a:t>Website Publisher or Author</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486175">
                <a:tc>
                  <a:txBody>
                    <a:bodyPr/>
                    <a:lstStyle/>
                    <a:p>
                      <a:pPr marL="0" lvl="0" indent="0" algn="l" rtl="0">
                        <a:lnSpc>
                          <a:spcPct val="115000"/>
                        </a:lnSpc>
                        <a:spcBef>
                          <a:spcPts val="0"/>
                        </a:spcBef>
                        <a:spcAft>
                          <a:spcPts val="0"/>
                        </a:spcAft>
                        <a:buNone/>
                      </a:pPr>
                      <a:r>
                        <a:rPr lang="en" sz="1800"/>
                        <a:t>Confirmed by:</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a:t>URL</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a:t>Website Publisher or Author</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68750">
                <a:tc>
                  <a:txBody>
                    <a:bodyPr/>
                    <a:lstStyle/>
                    <a:p>
                      <a:pPr marL="0" lvl="0" indent="0" algn="l" rtl="0">
                        <a:lnSpc>
                          <a:spcPct val="115000"/>
                        </a:lnSpc>
                        <a:spcBef>
                          <a:spcPts val="0"/>
                        </a:spcBef>
                        <a:spcAft>
                          <a:spcPts val="0"/>
                        </a:spcAft>
                        <a:buNone/>
                      </a:pPr>
                      <a:r>
                        <a:rPr lang="en" sz="1800"/>
                        <a:t>Answer:</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7"/>
        <p:cNvGrpSpPr/>
        <p:nvPr/>
      </p:nvGrpSpPr>
      <p:grpSpPr>
        <a:xfrm>
          <a:off x="0" y="0"/>
          <a:ext cx="0" cy="0"/>
          <a:chOff x="0" y="0"/>
          <a:chExt cx="0" cy="0"/>
        </a:xfrm>
      </p:grpSpPr>
      <p:pic>
        <p:nvPicPr>
          <p:cNvPr id="738" name="Google Shape;738;p44"/>
          <p:cNvPicPr preferRelativeResize="0"/>
          <p:nvPr/>
        </p:nvPicPr>
        <p:blipFill>
          <a:blip r:embed="rId4">
            <a:alphaModFix/>
          </a:blip>
          <a:stretch>
            <a:fillRect/>
          </a:stretch>
        </p:blipFill>
        <p:spPr>
          <a:xfrm>
            <a:off x="283625" y="2529300"/>
            <a:ext cx="1716718" cy="826559"/>
          </a:xfrm>
          <a:prstGeom prst="rect">
            <a:avLst/>
          </a:prstGeom>
          <a:noFill/>
          <a:ln>
            <a:noFill/>
          </a:ln>
        </p:spPr>
      </p:pic>
      <p:pic>
        <p:nvPicPr>
          <p:cNvPr id="739" name="Google Shape;739;p44"/>
          <p:cNvPicPr preferRelativeResize="0"/>
          <p:nvPr/>
        </p:nvPicPr>
        <p:blipFill>
          <a:blip r:embed="rId5">
            <a:alphaModFix/>
          </a:blip>
          <a:stretch>
            <a:fillRect/>
          </a:stretch>
        </p:blipFill>
        <p:spPr>
          <a:xfrm>
            <a:off x="152400" y="3286832"/>
            <a:ext cx="1716718" cy="826559"/>
          </a:xfrm>
          <a:prstGeom prst="rect">
            <a:avLst/>
          </a:prstGeom>
          <a:noFill/>
          <a:ln>
            <a:noFill/>
          </a:ln>
        </p:spPr>
      </p:pic>
      <p:pic>
        <p:nvPicPr>
          <p:cNvPr id="740" name="Google Shape;740;p44"/>
          <p:cNvPicPr preferRelativeResize="0"/>
          <p:nvPr/>
        </p:nvPicPr>
        <p:blipFill>
          <a:blip r:embed="rId6">
            <a:alphaModFix/>
          </a:blip>
          <a:stretch>
            <a:fillRect/>
          </a:stretch>
        </p:blipFill>
        <p:spPr>
          <a:xfrm>
            <a:off x="283622" y="4027525"/>
            <a:ext cx="1716718" cy="586729"/>
          </a:xfrm>
          <a:prstGeom prst="rect">
            <a:avLst/>
          </a:prstGeom>
          <a:noFill/>
          <a:ln>
            <a:noFill/>
          </a:ln>
        </p:spPr>
      </p:pic>
      <p:pic>
        <p:nvPicPr>
          <p:cNvPr id="741" name="Google Shape;741;p44"/>
          <p:cNvPicPr preferRelativeResize="0"/>
          <p:nvPr/>
        </p:nvPicPr>
        <p:blipFill>
          <a:blip r:embed="rId7">
            <a:alphaModFix/>
          </a:blip>
          <a:stretch>
            <a:fillRect/>
          </a:stretch>
        </p:blipFill>
        <p:spPr>
          <a:xfrm>
            <a:off x="373747" y="6112476"/>
            <a:ext cx="1725521" cy="586729"/>
          </a:xfrm>
          <a:prstGeom prst="rect">
            <a:avLst/>
          </a:prstGeom>
          <a:noFill/>
          <a:ln>
            <a:noFill/>
          </a:ln>
        </p:spPr>
      </p:pic>
      <p:pic>
        <p:nvPicPr>
          <p:cNvPr id="742" name="Google Shape;742;p44"/>
          <p:cNvPicPr preferRelativeResize="0"/>
          <p:nvPr/>
        </p:nvPicPr>
        <p:blipFill>
          <a:blip r:embed="rId8">
            <a:alphaModFix/>
          </a:blip>
          <a:stretch>
            <a:fillRect/>
          </a:stretch>
        </p:blipFill>
        <p:spPr>
          <a:xfrm>
            <a:off x="152400" y="1942564"/>
            <a:ext cx="1716718" cy="586729"/>
          </a:xfrm>
          <a:prstGeom prst="rect">
            <a:avLst/>
          </a:prstGeom>
          <a:noFill/>
          <a:ln>
            <a:noFill/>
          </a:ln>
        </p:spPr>
      </p:pic>
      <p:pic>
        <p:nvPicPr>
          <p:cNvPr id="743" name="Google Shape;743;p44"/>
          <p:cNvPicPr preferRelativeResize="0"/>
          <p:nvPr/>
        </p:nvPicPr>
        <p:blipFill>
          <a:blip r:embed="rId9">
            <a:alphaModFix/>
          </a:blip>
          <a:stretch>
            <a:fillRect/>
          </a:stretch>
        </p:blipFill>
        <p:spPr>
          <a:xfrm>
            <a:off x="270422" y="4708203"/>
            <a:ext cx="1743129" cy="112634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7"/>
        <p:cNvGrpSpPr/>
        <p:nvPr/>
      </p:nvGrpSpPr>
      <p:grpSpPr>
        <a:xfrm>
          <a:off x="0" y="0"/>
          <a:ext cx="0" cy="0"/>
          <a:chOff x="0" y="0"/>
          <a:chExt cx="0" cy="0"/>
        </a:xfrm>
      </p:grpSpPr>
      <p:sp>
        <p:nvSpPr>
          <p:cNvPr id="748" name="Google Shape;748;p45"/>
          <p:cNvSpPr txBox="1"/>
          <p:nvPr/>
        </p:nvSpPr>
        <p:spPr>
          <a:xfrm>
            <a:off x="687550" y="22628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9" name="Google Shape;749;p45"/>
          <p:cNvSpPr txBox="1"/>
          <p:nvPr/>
        </p:nvSpPr>
        <p:spPr>
          <a:xfrm>
            <a:off x="687550" y="29591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0" name="Google Shape;750;p45"/>
          <p:cNvSpPr txBox="1"/>
          <p:nvPr/>
        </p:nvSpPr>
        <p:spPr>
          <a:xfrm>
            <a:off x="687550" y="36990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1" name="Google Shape;751;p45"/>
          <p:cNvSpPr txBox="1"/>
          <p:nvPr/>
        </p:nvSpPr>
        <p:spPr>
          <a:xfrm>
            <a:off x="687550" y="44389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2" name="Google Shape;752;p45"/>
          <p:cNvSpPr txBox="1"/>
          <p:nvPr/>
        </p:nvSpPr>
        <p:spPr>
          <a:xfrm>
            <a:off x="687550" y="51352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3" name="Google Shape;753;p45"/>
          <p:cNvSpPr txBox="1"/>
          <p:nvPr/>
        </p:nvSpPr>
        <p:spPr>
          <a:xfrm>
            <a:off x="687550" y="58794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4" name="Google Shape;754;p45"/>
          <p:cNvSpPr txBox="1"/>
          <p:nvPr/>
        </p:nvSpPr>
        <p:spPr>
          <a:xfrm>
            <a:off x="2745925" y="22628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5" name="Google Shape;755;p45"/>
          <p:cNvSpPr txBox="1"/>
          <p:nvPr/>
        </p:nvSpPr>
        <p:spPr>
          <a:xfrm>
            <a:off x="2745925" y="29591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6" name="Google Shape;756;p45"/>
          <p:cNvSpPr txBox="1"/>
          <p:nvPr/>
        </p:nvSpPr>
        <p:spPr>
          <a:xfrm>
            <a:off x="2745925" y="36990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7" name="Google Shape;757;p45"/>
          <p:cNvSpPr txBox="1"/>
          <p:nvPr/>
        </p:nvSpPr>
        <p:spPr>
          <a:xfrm>
            <a:off x="2745925" y="44389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8" name="Google Shape;758;p45"/>
          <p:cNvSpPr txBox="1"/>
          <p:nvPr/>
        </p:nvSpPr>
        <p:spPr>
          <a:xfrm>
            <a:off x="2745925" y="51352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9" name="Google Shape;759;p45"/>
          <p:cNvSpPr txBox="1"/>
          <p:nvPr/>
        </p:nvSpPr>
        <p:spPr>
          <a:xfrm>
            <a:off x="2745925" y="58794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0" name="Google Shape;760;p45"/>
          <p:cNvSpPr txBox="1"/>
          <p:nvPr/>
        </p:nvSpPr>
        <p:spPr>
          <a:xfrm>
            <a:off x="4804300" y="22628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1" name="Google Shape;761;p45"/>
          <p:cNvSpPr txBox="1"/>
          <p:nvPr/>
        </p:nvSpPr>
        <p:spPr>
          <a:xfrm>
            <a:off x="4804300" y="29591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2" name="Google Shape;762;p45"/>
          <p:cNvSpPr txBox="1"/>
          <p:nvPr/>
        </p:nvSpPr>
        <p:spPr>
          <a:xfrm>
            <a:off x="4804300" y="36990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3" name="Google Shape;763;p45"/>
          <p:cNvSpPr txBox="1"/>
          <p:nvPr/>
        </p:nvSpPr>
        <p:spPr>
          <a:xfrm>
            <a:off x="4804300" y="44389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4" name="Google Shape;764;p45"/>
          <p:cNvSpPr txBox="1"/>
          <p:nvPr/>
        </p:nvSpPr>
        <p:spPr>
          <a:xfrm>
            <a:off x="4804300" y="51352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5" name="Google Shape;765;p45"/>
          <p:cNvSpPr txBox="1"/>
          <p:nvPr/>
        </p:nvSpPr>
        <p:spPr>
          <a:xfrm>
            <a:off x="4804300" y="58794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6" name="Google Shape;766;p45"/>
          <p:cNvSpPr txBox="1"/>
          <p:nvPr/>
        </p:nvSpPr>
        <p:spPr>
          <a:xfrm>
            <a:off x="6862675" y="22628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7" name="Google Shape;767;p45"/>
          <p:cNvSpPr txBox="1"/>
          <p:nvPr/>
        </p:nvSpPr>
        <p:spPr>
          <a:xfrm>
            <a:off x="6862675" y="29591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8" name="Google Shape;768;p45"/>
          <p:cNvSpPr txBox="1"/>
          <p:nvPr/>
        </p:nvSpPr>
        <p:spPr>
          <a:xfrm>
            <a:off x="6862675" y="36990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9" name="Google Shape;769;p45"/>
          <p:cNvSpPr txBox="1"/>
          <p:nvPr/>
        </p:nvSpPr>
        <p:spPr>
          <a:xfrm>
            <a:off x="6862675" y="44389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0" name="Google Shape;770;p45"/>
          <p:cNvSpPr txBox="1"/>
          <p:nvPr/>
        </p:nvSpPr>
        <p:spPr>
          <a:xfrm>
            <a:off x="6862675" y="51352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1" name="Google Shape;771;p45"/>
          <p:cNvSpPr txBox="1"/>
          <p:nvPr/>
        </p:nvSpPr>
        <p:spPr>
          <a:xfrm>
            <a:off x="6862675" y="58794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2" name="Google Shape;772;p45"/>
          <p:cNvSpPr txBox="1"/>
          <p:nvPr/>
        </p:nvSpPr>
        <p:spPr>
          <a:xfrm>
            <a:off x="2745925" y="15186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3" name="Google Shape;773;p45"/>
          <p:cNvSpPr txBox="1"/>
          <p:nvPr/>
        </p:nvSpPr>
        <p:spPr>
          <a:xfrm>
            <a:off x="4804300" y="15186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4" name="Google Shape;774;p45"/>
          <p:cNvSpPr txBox="1"/>
          <p:nvPr/>
        </p:nvSpPr>
        <p:spPr>
          <a:xfrm>
            <a:off x="6862675" y="1518600"/>
            <a:ext cx="1749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8"/>
        <p:cNvGrpSpPr/>
        <p:nvPr/>
      </p:nvGrpSpPr>
      <p:grpSpPr>
        <a:xfrm>
          <a:off x="0" y="0"/>
          <a:ext cx="0" cy="0"/>
          <a:chOff x="0" y="0"/>
          <a:chExt cx="0" cy="0"/>
        </a:xfrm>
      </p:grpSpPr>
      <p:sp>
        <p:nvSpPr>
          <p:cNvPr id="779" name="Google Shape;779;p46"/>
          <p:cNvSpPr txBox="1"/>
          <p:nvPr/>
        </p:nvSpPr>
        <p:spPr>
          <a:xfrm>
            <a:off x="7123900" y="2732800"/>
            <a:ext cx="1888500" cy="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0" name="Google Shape;780;p46"/>
          <p:cNvSpPr txBox="1"/>
          <p:nvPr/>
        </p:nvSpPr>
        <p:spPr>
          <a:xfrm>
            <a:off x="1231575" y="3711950"/>
            <a:ext cx="1888500" cy="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1" name="Google Shape;781;p46"/>
          <p:cNvSpPr txBox="1"/>
          <p:nvPr/>
        </p:nvSpPr>
        <p:spPr>
          <a:xfrm>
            <a:off x="1231575" y="4651850"/>
            <a:ext cx="1888500" cy="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2" name="Google Shape;782;p46"/>
          <p:cNvSpPr txBox="1"/>
          <p:nvPr/>
        </p:nvSpPr>
        <p:spPr>
          <a:xfrm>
            <a:off x="4177450" y="4686875"/>
            <a:ext cx="1888500" cy="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3" name="Google Shape;783;p46"/>
          <p:cNvSpPr txBox="1"/>
          <p:nvPr/>
        </p:nvSpPr>
        <p:spPr>
          <a:xfrm>
            <a:off x="4177450" y="5683475"/>
            <a:ext cx="1888500" cy="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p46"/>
          <p:cNvSpPr txBox="1"/>
          <p:nvPr/>
        </p:nvSpPr>
        <p:spPr>
          <a:xfrm>
            <a:off x="7123900" y="3711950"/>
            <a:ext cx="1888500" cy="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5" name="Google Shape;785;p46"/>
          <p:cNvSpPr txBox="1"/>
          <p:nvPr/>
        </p:nvSpPr>
        <p:spPr>
          <a:xfrm>
            <a:off x="7123900" y="5683475"/>
            <a:ext cx="1888500" cy="93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9"/>
        <p:cNvGrpSpPr/>
        <p:nvPr/>
      </p:nvGrpSpPr>
      <p:grpSpPr>
        <a:xfrm>
          <a:off x="0" y="0"/>
          <a:ext cx="0" cy="0"/>
          <a:chOff x="0" y="0"/>
          <a:chExt cx="0" cy="0"/>
        </a:xfrm>
      </p:grpSpPr>
      <p:pic>
        <p:nvPicPr>
          <p:cNvPr id="790" name="Google Shape;790;p47"/>
          <p:cNvPicPr preferRelativeResize="0"/>
          <p:nvPr/>
        </p:nvPicPr>
        <p:blipFill>
          <a:blip r:embed="rId4">
            <a:alphaModFix/>
          </a:blip>
          <a:stretch>
            <a:fillRect/>
          </a:stretch>
        </p:blipFill>
        <p:spPr>
          <a:xfrm>
            <a:off x="6937575" y="1377013"/>
            <a:ext cx="919120" cy="429975"/>
          </a:xfrm>
          <a:prstGeom prst="rect">
            <a:avLst/>
          </a:prstGeom>
          <a:noFill/>
          <a:ln>
            <a:noFill/>
          </a:ln>
        </p:spPr>
      </p:pic>
      <p:pic>
        <p:nvPicPr>
          <p:cNvPr id="791" name="Google Shape;791;p47"/>
          <p:cNvPicPr preferRelativeResize="0"/>
          <p:nvPr/>
        </p:nvPicPr>
        <p:blipFill>
          <a:blip r:embed="rId5">
            <a:alphaModFix/>
          </a:blip>
          <a:stretch>
            <a:fillRect/>
          </a:stretch>
        </p:blipFill>
        <p:spPr>
          <a:xfrm>
            <a:off x="5250089" y="1831825"/>
            <a:ext cx="549045" cy="565340"/>
          </a:xfrm>
          <a:prstGeom prst="rect">
            <a:avLst/>
          </a:prstGeom>
          <a:noFill/>
          <a:ln>
            <a:noFill/>
          </a:ln>
        </p:spPr>
      </p:pic>
      <p:pic>
        <p:nvPicPr>
          <p:cNvPr id="792" name="Google Shape;792;p47"/>
          <p:cNvPicPr preferRelativeResize="0"/>
          <p:nvPr/>
        </p:nvPicPr>
        <p:blipFill>
          <a:blip r:embed="rId6">
            <a:alphaModFix/>
          </a:blip>
          <a:stretch>
            <a:fillRect/>
          </a:stretch>
        </p:blipFill>
        <p:spPr>
          <a:xfrm>
            <a:off x="5756975" y="1377025"/>
            <a:ext cx="1294875" cy="454800"/>
          </a:xfrm>
          <a:prstGeom prst="rect">
            <a:avLst/>
          </a:prstGeom>
          <a:noFill/>
          <a:ln>
            <a:noFill/>
          </a:ln>
        </p:spPr>
      </p:pic>
      <p:pic>
        <p:nvPicPr>
          <p:cNvPr id="793" name="Google Shape;793;p47"/>
          <p:cNvPicPr preferRelativeResize="0"/>
          <p:nvPr/>
        </p:nvPicPr>
        <p:blipFill>
          <a:blip r:embed="rId5">
            <a:alphaModFix/>
          </a:blip>
          <a:stretch>
            <a:fillRect/>
          </a:stretch>
        </p:blipFill>
        <p:spPr>
          <a:xfrm>
            <a:off x="5250089" y="913400"/>
            <a:ext cx="549045" cy="565340"/>
          </a:xfrm>
          <a:prstGeom prst="rect">
            <a:avLst/>
          </a:prstGeom>
          <a:noFill/>
          <a:ln>
            <a:noFill/>
          </a:ln>
        </p:spPr>
      </p:pic>
      <p:pic>
        <p:nvPicPr>
          <p:cNvPr id="794" name="Google Shape;794;p47"/>
          <p:cNvPicPr preferRelativeResize="0"/>
          <p:nvPr/>
        </p:nvPicPr>
        <p:blipFill>
          <a:blip r:embed="rId7">
            <a:alphaModFix/>
          </a:blip>
          <a:stretch>
            <a:fillRect/>
          </a:stretch>
        </p:blipFill>
        <p:spPr>
          <a:xfrm>
            <a:off x="5250107" y="1377035"/>
            <a:ext cx="564087" cy="565340"/>
          </a:xfrm>
          <a:prstGeom prst="rect">
            <a:avLst/>
          </a:prstGeom>
          <a:noFill/>
          <a:ln>
            <a:noFill/>
          </a:ln>
        </p:spPr>
      </p:pic>
      <p:sp>
        <p:nvSpPr>
          <p:cNvPr id="795" name="Google Shape;795;p47"/>
          <p:cNvSpPr txBox="1"/>
          <p:nvPr/>
        </p:nvSpPr>
        <p:spPr>
          <a:xfrm>
            <a:off x="7129175" y="13770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pic>
        <p:nvPicPr>
          <p:cNvPr id="796" name="Google Shape;796;p47"/>
          <p:cNvPicPr preferRelativeResize="0"/>
          <p:nvPr/>
        </p:nvPicPr>
        <p:blipFill>
          <a:blip r:embed="rId4">
            <a:alphaModFix/>
          </a:blip>
          <a:stretch>
            <a:fillRect/>
          </a:stretch>
        </p:blipFill>
        <p:spPr>
          <a:xfrm>
            <a:off x="6937575" y="1831813"/>
            <a:ext cx="919120" cy="429975"/>
          </a:xfrm>
          <a:prstGeom prst="rect">
            <a:avLst/>
          </a:prstGeom>
          <a:noFill/>
          <a:ln>
            <a:noFill/>
          </a:ln>
        </p:spPr>
      </p:pic>
      <p:pic>
        <p:nvPicPr>
          <p:cNvPr id="797" name="Google Shape;797;p47"/>
          <p:cNvPicPr preferRelativeResize="0"/>
          <p:nvPr/>
        </p:nvPicPr>
        <p:blipFill>
          <a:blip r:embed="rId6">
            <a:alphaModFix/>
          </a:blip>
          <a:stretch>
            <a:fillRect/>
          </a:stretch>
        </p:blipFill>
        <p:spPr>
          <a:xfrm>
            <a:off x="5756975" y="1831825"/>
            <a:ext cx="1294875" cy="454800"/>
          </a:xfrm>
          <a:prstGeom prst="rect">
            <a:avLst/>
          </a:prstGeom>
          <a:noFill/>
          <a:ln>
            <a:noFill/>
          </a:ln>
        </p:spPr>
      </p:pic>
      <p:sp>
        <p:nvSpPr>
          <p:cNvPr id="798" name="Google Shape;798;p47"/>
          <p:cNvSpPr txBox="1"/>
          <p:nvPr/>
        </p:nvSpPr>
        <p:spPr>
          <a:xfrm>
            <a:off x="7129175" y="18318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pic>
        <p:nvPicPr>
          <p:cNvPr id="799" name="Google Shape;799;p47"/>
          <p:cNvPicPr preferRelativeResize="0"/>
          <p:nvPr/>
        </p:nvPicPr>
        <p:blipFill>
          <a:blip r:embed="rId8">
            <a:alphaModFix/>
          </a:blip>
          <a:stretch>
            <a:fillRect/>
          </a:stretch>
        </p:blipFill>
        <p:spPr>
          <a:xfrm>
            <a:off x="-37625" y="1740729"/>
            <a:ext cx="586650" cy="565340"/>
          </a:xfrm>
          <a:prstGeom prst="rect">
            <a:avLst/>
          </a:prstGeom>
          <a:noFill/>
          <a:ln>
            <a:noFill/>
          </a:ln>
        </p:spPr>
      </p:pic>
      <p:pic>
        <p:nvPicPr>
          <p:cNvPr id="800" name="Google Shape;800;p47"/>
          <p:cNvPicPr preferRelativeResize="0"/>
          <p:nvPr/>
        </p:nvPicPr>
        <p:blipFill>
          <a:blip r:embed="rId5">
            <a:alphaModFix/>
          </a:blip>
          <a:stretch>
            <a:fillRect/>
          </a:stretch>
        </p:blipFill>
        <p:spPr>
          <a:xfrm>
            <a:off x="549014" y="1740725"/>
            <a:ext cx="549045" cy="565340"/>
          </a:xfrm>
          <a:prstGeom prst="rect">
            <a:avLst/>
          </a:prstGeom>
          <a:noFill/>
          <a:ln>
            <a:noFill/>
          </a:ln>
        </p:spPr>
      </p:pic>
      <p:pic>
        <p:nvPicPr>
          <p:cNvPr id="801" name="Google Shape;801;p47"/>
          <p:cNvPicPr preferRelativeResize="0"/>
          <p:nvPr/>
        </p:nvPicPr>
        <p:blipFill>
          <a:blip r:embed="rId7">
            <a:alphaModFix/>
          </a:blip>
          <a:stretch>
            <a:fillRect/>
          </a:stretch>
        </p:blipFill>
        <p:spPr>
          <a:xfrm>
            <a:off x="1132482" y="1740735"/>
            <a:ext cx="564087" cy="565340"/>
          </a:xfrm>
          <a:prstGeom prst="rect">
            <a:avLst/>
          </a:prstGeom>
          <a:noFill/>
          <a:ln>
            <a:noFill/>
          </a:ln>
        </p:spPr>
      </p:pic>
      <p:pic>
        <p:nvPicPr>
          <p:cNvPr id="802" name="Google Shape;802;p47"/>
          <p:cNvPicPr preferRelativeResize="0"/>
          <p:nvPr/>
        </p:nvPicPr>
        <p:blipFill>
          <a:blip r:embed="rId9">
            <a:alphaModFix/>
          </a:blip>
          <a:stretch>
            <a:fillRect/>
          </a:stretch>
        </p:blipFill>
        <p:spPr>
          <a:xfrm>
            <a:off x="1608553" y="1740725"/>
            <a:ext cx="639299" cy="565340"/>
          </a:xfrm>
          <a:prstGeom prst="rect">
            <a:avLst/>
          </a:prstGeom>
          <a:noFill/>
          <a:ln>
            <a:noFill/>
          </a:ln>
        </p:spPr>
      </p:pic>
      <p:pic>
        <p:nvPicPr>
          <p:cNvPr id="803" name="Google Shape;803;p47"/>
          <p:cNvPicPr preferRelativeResize="0"/>
          <p:nvPr/>
        </p:nvPicPr>
        <p:blipFill>
          <a:blip r:embed="rId6">
            <a:alphaModFix/>
          </a:blip>
          <a:stretch>
            <a:fillRect/>
          </a:stretch>
        </p:blipFill>
        <p:spPr>
          <a:xfrm>
            <a:off x="176100" y="2306075"/>
            <a:ext cx="1294875" cy="454800"/>
          </a:xfrm>
          <a:prstGeom prst="rect">
            <a:avLst/>
          </a:prstGeom>
          <a:noFill/>
          <a:ln>
            <a:noFill/>
          </a:ln>
        </p:spPr>
      </p:pic>
      <p:pic>
        <p:nvPicPr>
          <p:cNvPr id="804" name="Google Shape;804;p47"/>
          <p:cNvPicPr preferRelativeResize="0"/>
          <p:nvPr/>
        </p:nvPicPr>
        <p:blipFill>
          <a:blip r:embed="rId8">
            <a:alphaModFix/>
          </a:blip>
          <a:stretch>
            <a:fillRect/>
          </a:stretch>
        </p:blipFill>
        <p:spPr>
          <a:xfrm>
            <a:off x="-37625" y="1740729"/>
            <a:ext cx="586650" cy="565340"/>
          </a:xfrm>
          <a:prstGeom prst="rect">
            <a:avLst/>
          </a:prstGeom>
          <a:noFill/>
          <a:ln>
            <a:noFill/>
          </a:ln>
        </p:spPr>
      </p:pic>
      <p:pic>
        <p:nvPicPr>
          <p:cNvPr id="805" name="Google Shape;805;p47"/>
          <p:cNvPicPr preferRelativeResize="0"/>
          <p:nvPr/>
        </p:nvPicPr>
        <p:blipFill>
          <a:blip r:embed="rId7">
            <a:alphaModFix/>
          </a:blip>
          <a:stretch>
            <a:fillRect/>
          </a:stretch>
        </p:blipFill>
        <p:spPr>
          <a:xfrm>
            <a:off x="1132482" y="1740735"/>
            <a:ext cx="564087" cy="565340"/>
          </a:xfrm>
          <a:prstGeom prst="rect">
            <a:avLst/>
          </a:prstGeom>
          <a:noFill/>
          <a:ln>
            <a:noFill/>
          </a:ln>
        </p:spPr>
      </p:pic>
      <p:pic>
        <p:nvPicPr>
          <p:cNvPr id="806" name="Google Shape;806;p47"/>
          <p:cNvPicPr preferRelativeResize="0"/>
          <p:nvPr/>
        </p:nvPicPr>
        <p:blipFill>
          <a:blip r:embed="rId9">
            <a:alphaModFix/>
          </a:blip>
          <a:stretch>
            <a:fillRect/>
          </a:stretch>
        </p:blipFill>
        <p:spPr>
          <a:xfrm>
            <a:off x="1608553" y="1740725"/>
            <a:ext cx="639299" cy="565340"/>
          </a:xfrm>
          <a:prstGeom prst="rect">
            <a:avLst/>
          </a:prstGeom>
          <a:noFill/>
          <a:ln>
            <a:noFill/>
          </a:ln>
        </p:spPr>
      </p:pic>
      <p:grpSp>
        <p:nvGrpSpPr>
          <p:cNvPr id="807" name="Google Shape;807;p47"/>
          <p:cNvGrpSpPr/>
          <p:nvPr/>
        </p:nvGrpSpPr>
        <p:grpSpPr>
          <a:xfrm>
            <a:off x="1514150" y="2318488"/>
            <a:ext cx="919120" cy="429975"/>
            <a:chOff x="1514150" y="2318488"/>
            <a:chExt cx="919120" cy="429975"/>
          </a:xfrm>
        </p:grpSpPr>
        <p:pic>
          <p:nvPicPr>
            <p:cNvPr id="808" name="Google Shape;808;p47"/>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809" name="Google Shape;809;p47"/>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pic>
        <p:nvPicPr>
          <p:cNvPr id="810" name="Google Shape;810;p47"/>
          <p:cNvPicPr preferRelativeResize="0"/>
          <p:nvPr/>
        </p:nvPicPr>
        <p:blipFill>
          <a:blip r:embed="rId6">
            <a:alphaModFix/>
          </a:blip>
          <a:stretch>
            <a:fillRect/>
          </a:stretch>
        </p:blipFill>
        <p:spPr>
          <a:xfrm>
            <a:off x="176100" y="2306087"/>
            <a:ext cx="1294875" cy="454800"/>
          </a:xfrm>
          <a:prstGeom prst="rect">
            <a:avLst/>
          </a:prstGeom>
          <a:noFill/>
          <a:ln>
            <a:noFill/>
          </a:ln>
        </p:spPr>
      </p:pic>
      <p:grpSp>
        <p:nvGrpSpPr>
          <p:cNvPr id="811" name="Google Shape;811;p47"/>
          <p:cNvGrpSpPr/>
          <p:nvPr/>
        </p:nvGrpSpPr>
        <p:grpSpPr>
          <a:xfrm>
            <a:off x="1514150" y="2318500"/>
            <a:ext cx="919120" cy="429975"/>
            <a:chOff x="1514150" y="2318488"/>
            <a:chExt cx="919120" cy="429975"/>
          </a:xfrm>
        </p:grpSpPr>
        <p:pic>
          <p:nvPicPr>
            <p:cNvPr id="812" name="Google Shape;812;p47"/>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813" name="Google Shape;813;p47"/>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7"/>
        <p:cNvGrpSpPr/>
        <p:nvPr/>
      </p:nvGrpSpPr>
      <p:grpSpPr>
        <a:xfrm>
          <a:off x="0" y="0"/>
          <a:ext cx="0" cy="0"/>
          <a:chOff x="0" y="0"/>
          <a:chExt cx="0" cy="0"/>
        </a:xfrm>
      </p:grpSpPr>
      <p:pic>
        <p:nvPicPr>
          <p:cNvPr id="818" name="Google Shape;818;p48"/>
          <p:cNvPicPr preferRelativeResize="0"/>
          <p:nvPr/>
        </p:nvPicPr>
        <p:blipFill>
          <a:blip r:embed="rId4">
            <a:alphaModFix/>
          </a:blip>
          <a:stretch>
            <a:fillRect/>
          </a:stretch>
        </p:blipFill>
        <p:spPr>
          <a:xfrm>
            <a:off x="6937575" y="1377013"/>
            <a:ext cx="919120" cy="429975"/>
          </a:xfrm>
          <a:prstGeom prst="rect">
            <a:avLst/>
          </a:prstGeom>
          <a:noFill/>
          <a:ln>
            <a:noFill/>
          </a:ln>
        </p:spPr>
      </p:pic>
      <p:pic>
        <p:nvPicPr>
          <p:cNvPr id="819" name="Google Shape;819;p48"/>
          <p:cNvPicPr preferRelativeResize="0"/>
          <p:nvPr/>
        </p:nvPicPr>
        <p:blipFill>
          <a:blip r:embed="rId5">
            <a:alphaModFix/>
          </a:blip>
          <a:stretch>
            <a:fillRect/>
          </a:stretch>
        </p:blipFill>
        <p:spPr>
          <a:xfrm>
            <a:off x="5250089" y="1831825"/>
            <a:ext cx="549045" cy="565340"/>
          </a:xfrm>
          <a:prstGeom prst="rect">
            <a:avLst/>
          </a:prstGeom>
          <a:noFill/>
          <a:ln>
            <a:noFill/>
          </a:ln>
        </p:spPr>
      </p:pic>
      <p:pic>
        <p:nvPicPr>
          <p:cNvPr id="820" name="Google Shape;820;p48"/>
          <p:cNvPicPr preferRelativeResize="0"/>
          <p:nvPr/>
        </p:nvPicPr>
        <p:blipFill>
          <a:blip r:embed="rId6">
            <a:alphaModFix/>
          </a:blip>
          <a:stretch>
            <a:fillRect/>
          </a:stretch>
        </p:blipFill>
        <p:spPr>
          <a:xfrm>
            <a:off x="5756975" y="1377025"/>
            <a:ext cx="1294875" cy="454800"/>
          </a:xfrm>
          <a:prstGeom prst="rect">
            <a:avLst/>
          </a:prstGeom>
          <a:noFill/>
          <a:ln>
            <a:noFill/>
          </a:ln>
        </p:spPr>
      </p:pic>
      <p:pic>
        <p:nvPicPr>
          <p:cNvPr id="821" name="Google Shape;821;p48"/>
          <p:cNvPicPr preferRelativeResize="0"/>
          <p:nvPr/>
        </p:nvPicPr>
        <p:blipFill>
          <a:blip r:embed="rId5">
            <a:alphaModFix/>
          </a:blip>
          <a:stretch>
            <a:fillRect/>
          </a:stretch>
        </p:blipFill>
        <p:spPr>
          <a:xfrm>
            <a:off x="5250089" y="913400"/>
            <a:ext cx="549045" cy="565340"/>
          </a:xfrm>
          <a:prstGeom prst="rect">
            <a:avLst/>
          </a:prstGeom>
          <a:noFill/>
          <a:ln>
            <a:noFill/>
          </a:ln>
        </p:spPr>
      </p:pic>
      <p:pic>
        <p:nvPicPr>
          <p:cNvPr id="822" name="Google Shape;822;p48"/>
          <p:cNvPicPr preferRelativeResize="0"/>
          <p:nvPr/>
        </p:nvPicPr>
        <p:blipFill>
          <a:blip r:embed="rId7">
            <a:alphaModFix/>
          </a:blip>
          <a:stretch>
            <a:fillRect/>
          </a:stretch>
        </p:blipFill>
        <p:spPr>
          <a:xfrm>
            <a:off x="5250107" y="1377035"/>
            <a:ext cx="564087" cy="565340"/>
          </a:xfrm>
          <a:prstGeom prst="rect">
            <a:avLst/>
          </a:prstGeom>
          <a:noFill/>
          <a:ln>
            <a:noFill/>
          </a:ln>
        </p:spPr>
      </p:pic>
      <p:sp>
        <p:nvSpPr>
          <p:cNvPr id="823" name="Google Shape;823;p48"/>
          <p:cNvSpPr txBox="1"/>
          <p:nvPr/>
        </p:nvSpPr>
        <p:spPr>
          <a:xfrm>
            <a:off x="7129175" y="13770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pic>
        <p:nvPicPr>
          <p:cNvPr id="824" name="Google Shape;824;p48"/>
          <p:cNvPicPr preferRelativeResize="0"/>
          <p:nvPr/>
        </p:nvPicPr>
        <p:blipFill>
          <a:blip r:embed="rId4">
            <a:alphaModFix/>
          </a:blip>
          <a:stretch>
            <a:fillRect/>
          </a:stretch>
        </p:blipFill>
        <p:spPr>
          <a:xfrm>
            <a:off x="6937575" y="1831813"/>
            <a:ext cx="919120" cy="429975"/>
          </a:xfrm>
          <a:prstGeom prst="rect">
            <a:avLst/>
          </a:prstGeom>
          <a:noFill/>
          <a:ln>
            <a:noFill/>
          </a:ln>
        </p:spPr>
      </p:pic>
      <p:pic>
        <p:nvPicPr>
          <p:cNvPr id="825" name="Google Shape;825;p48"/>
          <p:cNvPicPr preferRelativeResize="0"/>
          <p:nvPr/>
        </p:nvPicPr>
        <p:blipFill>
          <a:blip r:embed="rId6">
            <a:alphaModFix/>
          </a:blip>
          <a:stretch>
            <a:fillRect/>
          </a:stretch>
        </p:blipFill>
        <p:spPr>
          <a:xfrm>
            <a:off x="5756975" y="1831825"/>
            <a:ext cx="1294875" cy="454800"/>
          </a:xfrm>
          <a:prstGeom prst="rect">
            <a:avLst/>
          </a:prstGeom>
          <a:noFill/>
          <a:ln>
            <a:noFill/>
          </a:ln>
        </p:spPr>
      </p:pic>
      <p:sp>
        <p:nvSpPr>
          <p:cNvPr id="826" name="Google Shape;826;p48"/>
          <p:cNvSpPr txBox="1"/>
          <p:nvPr/>
        </p:nvSpPr>
        <p:spPr>
          <a:xfrm>
            <a:off x="7129175" y="18318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pic>
        <p:nvPicPr>
          <p:cNvPr id="827" name="Google Shape;827;p48"/>
          <p:cNvPicPr preferRelativeResize="0"/>
          <p:nvPr/>
        </p:nvPicPr>
        <p:blipFill>
          <a:blip r:embed="rId8">
            <a:alphaModFix/>
          </a:blip>
          <a:stretch>
            <a:fillRect/>
          </a:stretch>
        </p:blipFill>
        <p:spPr>
          <a:xfrm>
            <a:off x="-37625" y="1740729"/>
            <a:ext cx="586650" cy="565340"/>
          </a:xfrm>
          <a:prstGeom prst="rect">
            <a:avLst/>
          </a:prstGeom>
          <a:noFill/>
          <a:ln>
            <a:noFill/>
          </a:ln>
        </p:spPr>
      </p:pic>
      <p:pic>
        <p:nvPicPr>
          <p:cNvPr id="828" name="Google Shape;828;p48"/>
          <p:cNvPicPr preferRelativeResize="0"/>
          <p:nvPr/>
        </p:nvPicPr>
        <p:blipFill>
          <a:blip r:embed="rId5">
            <a:alphaModFix/>
          </a:blip>
          <a:stretch>
            <a:fillRect/>
          </a:stretch>
        </p:blipFill>
        <p:spPr>
          <a:xfrm>
            <a:off x="549014" y="1740725"/>
            <a:ext cx="549045" cy="565340"/>
          </a:xfrm>
          <a:prstGeom prst="rect">
            <a:avLst/>
          </a:prstGeom>
          <a:noFill/>
          <a:ln>
            <a:noFill/>
          </a:ln>
        </p:spPr>
      </p:pic>
      <p:pic>
        <p:nvPicPr>
          <p:cNvPr id="829" name="Google Shape;829;p48"/>
          <p:cNvPicPr preferRelativeResize="0"/>
          <p:nvPr/>
        </p:nvPicPr>
        <p:blipFill>
          <a:blip r:embed="rId7">
            <a:alphaModFix/>
          </a:blip>
          <a:stretch>
            <a:fillRect/>
          </a:stretch>
        </p:blipFill>
        <p:spPr>
          <a:xfrm>
            <a:off x="1132482" y="1740735"/>
            <a:ext cx="564087" cy="565340"/>
          </a:xfrm>
          <a:prstGeom prst="rect">
            <a:avLst/>
          </a:prstGeom>
          <a:noFill/>
          <a:ln>
            <a:noFill/>
          </a:ln>
        </p:spPr>
      </p:pic>
      <p:pic>
        <p:nvPicPr>
          <p:cNvPr id="830" name="Google Shape;830;p48"/>
          <p:cNvPicPr preferRelativeResize="0"/>
          <p:nvPr/>
        </p:nvPicPr>
        <p:blipFill>
          <a:blip r:embed="rId9">
            <a:alphaModFix/>
          </a:blip>
          <a:stretch>
            <a:fillRect/>
          </a:stretch>
        </p:blipFill>
        <p:spPr>
          <a:xfrm>
            <a:off x="1608553" y="1740725"/>
            <a:ext cx="639299" cy="565340"/>
          </a:xfrm>
          <a:prstGeom prst="rect">
            <a:avLst/>
          </a:prstGeom>
          <a:noFill/>
          <a:ln>
            <a:noFill/>
          </a:ln>
        </p:spPr>
      </p:pic>
      <p:pic>
        <p:nvPicPr>
          <p:cNvPr id="831" name="Google Shape;831;p48"/>
          <p:cNvPicPr preferRelativeResize="0"/>
          <p:nvPr/>
        </p:nvPicPr>
        <p:blipFill>
          <a:blip r:embed="rId6">
            <a:alphaModFix/>
          </a:blip>
          <a:stretch>
            <a:fillRect/>
          </a:stretch>
        </p:blipFill>
        <p:spPr>
          <a:xfrm>
            <a:off x="176100" y="2306075"/>
            <a:ext cx="1294875" cy="454800"/>
          </a:xfrm>
          <a:prstGeom prst="rect">
            <a:avLst/>
          </a:prstGeom>
          <a:noFill/>
          <a:ln>
            <a:noFill/>
          </a:ln>
        </p:spPr>
      </p:pic>
      <p:pic>
        <p:nvPicPr>
          <p:cNvPr id="832" name="Google Shape;832;p48"/>
          <p:cNvPicPr preferRelativeResize="0"/>
          <p:nvPr/>
        </p:nvPicPr>
        <p:blipFill>
          <a:blip r:embed="rId8">
            <a:alphaModFix/>
          </a:blip>
          <a:stretch>
            <a:fillRect/>
          </a:stretch>
        </p:blipFill>
        <p:spPr>
          <a:xfrm>
            <a:off x="-37625" y="1740729"/>
            <a:ext cx="586650" cy="565340"/>
          </a:xfrm>
          <a:prstGeom prst="rect">
            <a:avLst/>
          </a:prstGeom>
          <a:noFill/>
          <a:ln>
            <a:noFill/>
          </a:ln>
        </p:spPr>
      </p:pic>
      <p:pic>
        <p:nvPicPr>
          <p:cNvPr id="833" name="Google Shape;833;p48"/>
          <p:cNvPicPr preferRelativeResize="0"/>
          <p:nvPr/>
        </p:nvPicPr>
        <p:blipFill>
          <a:blip r:embed="rId7">
            <a:alphaModFix/>
          </a:blip>
          <a:stretch>
            <a:fillRect/>
          </a:stretch>
        </p:blipFill>
        <p:spPr>
          <a:xfrm>
            <a:off x="1132482" y="1740735"/>
            <a:ext cx="564087" cy="565340"/>
          </a:xfrm>
          <a:prstGeom prst="rect">
            <a:avLst/>
          </a:prstGeom>
          <a:noFill/>
          <a:ln>
            <a:noFill/>
          </a:ln>
        </p:spPr>
      </p:pic>
      <p:pic>
        <p:nvPicPr>
          <p:cNvPr id="834" name="Google Shape;834;p48"/>
          <p:cNvPicPr preferRelativeResize="0"/>
          <p:nvPr/>
        </p:nvPicPr>
        <p:blipFill>
          <a:blip r:embed="rId9">
            <a:alphaModFix/>
          </a:blip>
          <a:stretch>
            <a:fillRect/>
          </a:stretch>
        </p:blipFill>
        <p:spPr>
          <a:xfrm>
            <a:off x="1608553" y="1740725"/>
            <a:ext cx="639299" cy="565340"/>
          </a:xfrm>
          <a:prstGeom prst="rect">
            <a:avLst/>
          </a:prstGeom>
          <a:noFill/>
          <a:ln>
            <a:noFill/>
          </a:ln>
        </p:spPr>
      </p:pic>
      <p:grpSp>
        <p:nvGrpSpPr>
          <p:cNvPr id="835" name="Google Shape;835;p48"/>
          <p:cNvGrpSpPr/>
          <p:nvPr/>
        </p:nvGrpSpPr>
        <p:grpSpPr>
          <a:xfrm>
            <a:off x="1514150" y="2318488"/>
            <a:ext cx="919120" cy="429975"/>
            <a:chOff x="1514150" y="2318488"/>
            <a:chExt cx="919120" cy="429975"/>
          </a:xfrm>
        </p:grpSpPr>
        <p:pic>
          <p:nvPicPr>
            <p:cNvPr id="836" name="Google Shape;836;p48"/>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837" name="Google Shape;837;p48"/>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pic>
        <p:nvPicPr>
          <p:cNvPr id="838" name="Google Shape;838;p48"/>
          <p:cNvPicPr preferRelativeResize="0"/>
          <p:nvPr/>
        </p:nvPicPr>
        <p:blipFill>
          <a:blip r:embed="rId6">
            <a:alphaModFix/>
          </a:blip>
          <a:stretch>
            <a:fillRect/>
          </a:stretch>
        </p:blipFill>
        <p:spPr>
          <a:xfrm>
            <a:off x="176100" y="2306087"/>
            <a:ext cx="1294875" cy="454800"/>
          </a:xfrm>
          <a:prstGeom prst="rect">
            <a:avLst/>
          </a:prstGeom>
          <a:noFill/>
          <a:ln>
            <a:noFill/>
          </a:ln>
        </p:spPr>
      </p:pic>
      <p:grpSp>
        <p:nvGrpSpPr>
          <p:cNvPr id="839" name="Google Shape;839;p48"/>
          <p:cNvGrpSpPr/>
          <p:nvPr/>
        </p:nvGrpSpPr>
        <p:grpSpPr>
          <a:xfrm>
            <a:off x="1514150" y="2318500"/>
            <a:ext cx="919120" cy="429975"/>
            <a:chOff x="1514150" y="2318488"/>
            <a:chExt cx="919120" cy="429975"/>
          </a:xfrm>
        </p:grpSpPr>
        <p:pic>
          <p:nvPicPr>
            <p:cNvPr id="840" name="Google Shape;840;p48"/>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841" name="Google Shape;841;p48"/>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5"/>
        <p:cNvGrpSpPr/>
        <p:nvPr/>
      </p:nvGrpSpPr>
      <p:grpSpPr>
        <a:xfrm>
          <a:off x="0" y="0"/>
          <a:ext cx="0" cy="0"/>
          <a:chOff x="0" y="0"/>
          <a:chExt cx="0" cy="0"/>
        </a:xfrm>
      </p:grpSpPr>
      <p:pic>
        <p:nvPicPr>
          <p:cNvPr id="846" name="Google Shape;846;p49"/>
          <p:cNvPicPr preferRelativeResize="0"/>
          <p:nvPr/>
        </p:nvPicPr>
        <p:blipFill>
          <a:blip r:embed="rId4">
            <a:alphaModFix/>
          </a:blip>
          <a:stretch>
            <a:fillRect/>
          </a:stretch>
        </p:blipFill>
        <p:spPr>
          <a:xfrm>
            <a:off x="-37625" y="1740729"/>
            <a:ext cx="586650" cy="565340"/>
          </a:xfrm>
          <a:prstGeom prst="rect">
            <a:avLst/>
          </a:prstGeom>
          <a:noFill/>
          <a:ln>
            <a:noFill/>
          </a:ln>
        </p:spPr>
      </p:pic>
      <p:pic>
        <p:nvPicPr>
          <p:cNvPr id="847" name="Google Shape;847;p49"/>
          <p:cNvPicPr preferRelativeResize="0"/>
          <p:nvPr/>
        </p:nvPicPr>
        <p:blipFill>
          <a:blip r:embed="rId5">
            <a:alphaModFix/>
          </a:blip>
          <a:stretch>
            <a:fillRect/>
          </a:stretch>
        </p:blipFill>
        <p:spPr>
          <a:xfrm>
            <a:off x="549014" y="1740725"/>
            <a:ext cx="549045" cy="565340"/>
          </a:xfrm>
          <a:prstGeom prst="rect">
            <a:avLst/>
          </a:prstGeom>
          <a:noFill/>
          <a:ln>
            <a:noFill/>
          </a:ln>
        </p:spPr>
      </p:pic>
      <p:pic>
        <p:nvPicPr>
          <p:cNvPr id="848" name="Google Shape;848;p49"/>
          <p:cNvPicPr preferRelativeResize="0"/>
          <p:nvPr/>
        </p:nvPicPr>
        <p:blipFill>
          <a:blip r:embed="rId6">
            <a:alphaModFix/>
          </a:blip>
          <a:stretch>
            <a:fillRect/>
          </a:stretch>
        </p:blipFill>
        <p:spPr>
          <a:xfrm>
            <a:off x="1132482" y="1740735"/>
            <a:ext cx="564087" cy="565340"/>
          </a:xfrm>
          <a:prstGeom prst="rect">
            <a:avLst/>
          </a:prstGeom>
          <a:noFill/>
          <a:ln>
            <a:noFill/>
          </a:ln>
        </p:spPr>
      </p:pic>
      <p:pic>
        <p:nvPicPr>
          <p:cNvPr id="849" name="Google Shape;849;p49"/>
          <p:cNvPicPr preferRelativeResize="0"/>
          <p:nvPr/>
        </p:nvPicPr>
        <p:blipFill>
          <a:blip r:embed="rId7">
            <a:alphaModFix/>
          </a:blip>
          <a:stretch>
            <a:fillRect/>
          </a:stretch>
        </p:blipFill>
        <p:spPr>
          <a:xfrm>
            <a:off x="1608553" y="1740725"/>
            <a:ext cx="639299" cy="565340"/>
          </a:xfrm>
          <a:prstGeom prst="rect">
            <a:avLst/>
          </a:prstGeom>
          <a:noFill/>
          <a:ln>
            <a:noFill/>
          </a:ln>
        </p:spPr>
      </p:pic>
      <p:pic>
        <p:nvPicPr>
          <p:cNvPr id="850" name="Google Shape;850;p49"/>
          <p:cNvPicPr preferRelativeResize="0"/>
          <p:nvPr/>
        </p:nvPicPr>
        <p:blipFill>
          <a:blip r:embed="rId8">
            <a:alphaModFix/>
          </a:blip>
          <a:stretch>
            <a:fillRect/>
          </a:stretch>
        </p:blipFill>
        <p:spPr>
          <a:xfrm>
            <a:off x="176100" y="2306075"/>
            <a:ext cx="1294875" cy="454800"/>
          </a:xfrm>
          <a:prstGeom prst="rect">
            <a:avLst/>
          </a:prstGeom>
          <a:noFill/>
          <a:ln>
            <a:noFill/>
          </a:ln>
        </p:spPr>
      </p:pic>
      <p:pic>
        <p:nvPicPr>
          <p:cNvPr id="851" name="Google Shape;851;p49"/>
          <p:cNvPicPr preferRelativeResize="0"/>
          <p:nvPr/>
        </p:nvPicPr>
        <p:blipFill>
          <a:blip r:embed="rId9">
            <a:alphaModFix/>
          </a:blip>
          <a:stretch>
            <a:fillRect/>
          </a:stretch>
        </p:blipFill>
        <p:spPr>
          <a:xfrm>
            <a:off x="6937575" y="1377013"/>
            <a:ext cx="919120" cy="429975"/>
          </a:xfrm>
          <a:prstGeom prst="rect">
            <a:avLst/>
          </a:prstGeom>
          <a:noFill/>
          <a:ln>
            <a:noFill/>
          </a:ln>
        </p:spPr>
      </p:pic>
      <p:pic>
        <p:nvPicPr>
          <p:cNvPr id="852" name="Google Shape;852;p49"/>
          <p:cNvPicPr preferRelativeResize="0"/>
          <p:nvPr/>
        </p:nvPicPr>
        <p:blipFill>
          <a:blip r:embed="rId4">
            <a:alphaModFix/>
          </a:blip>
          <a:stretch>
            <a:fillRect/>
          </a:stretch>
        </p:blipFill>
        <p:spPr>
          <a:xfrm>
            <a:off x="-37625" y="1740729"/>
            <a:ext cx="586650" cy="565340"/>
          </a:xfrm>
          <a:prstGeom prst="rect">
            <a:avLst/>
          </a:prstGeom>
          <a:noFill/>
          <a:ln>
            <a:noFill/>
          </a:ln>
        </p:spPr>
      </p:pic>
      <p:pic>
        <p:nvPicPr>
          <p:cNvPr id="853" name="Google Shape;853;p49"/>
          <p:cNvPicPr preferRelativeResize="0"/>
          <p:nvPr/>
        </p:nvPicPr>
        <p:blipFill>
          <a:blip r:embed="rId5">
            <a:alphaModFix/>
          </a:blip>
          <a:stretch>
            <a:fillRect/>
          </a:stretch>
        </p:blipFill>
        <p:spPr>
          <a:xfrm>
            <a:off x="5250089" y="1831825"/>
            <a:ext cx="549045" cy="565340"/>
          </a:xfrm>
          <a:prstGeom prst="rect">
            <a:avLst/>
          </a:prstGeom>
          <a:noFill/>
          <a:ln>
            <a:noFill/>
          </a:ln>
        </p:spPr>
      </p:pic>
      <p:pic>
        <p:nvPicPr>
          <p:cNvPr id="854" name="Google Shape;854;p49"/>
          <p:cNvPicPr preferRelativeResize="0"/>
          <p:nvPr/>
        </p:nvPicPr>
        <p:blipFill>
          <a:blip r:embed="rId6">
            <a:alphaModFix/>
          </a:blip>
          <a:stretch>
            <a:fillRect/>
          </a:stretch>
        </p:blipFill>
        <p:spPr>
          <a:xfrm>
            <a:off x="1132482" y="1740735"/>
            <a:ext cx="564087" cy="565340"/>
          </a:xfrm>
          <a:prstGeom prst="rect">
            <a:avLst/>
          </a:prstGeom>
          <a:noFill/>
          <a:ln>
            <a:noFill/>
          </a:ln>
        </p:spPr>
      </p:pic>
      <p:pic>
        <p:nvPicPr>
          <p:cNvPr id="855" name="Google Shape;855;p49"/>
          <p:cNvPicPr preferRelativeResize="0"/>
          <p:nvPr/>
        </p:nvPicPr>
        <p:blipFill>
          <a:blip r:embed="rId7">
            <a:alphaModFix/>
          </a:blip>
          <a:stretch>
            <a:fillRect/>
          </a:stretch>
        </p:blipFill>
        <p:spPr>
          <a:xfrm>
            <a:off x="1608553" y="1740725"/>
            <a:ext cx="639299" cy="565340"/>
          </a:xfrm>
          <a:prstGeom prst="rect">
            <a:avLst/>
          </a:prstGeom>
          <a:noFill/>
          <a:ln>
            <a:noFill/>
          </a:ln>
        </p:spPr>
      </p:pic>
      <p:pic>
        <p:nvPicPr>
          <p:cNvPr id="856" name="Google Shape;856;p49"/>
          <p:cNvPicPr preferRelativeResize="0"/>
          <p:nvPr/>
        </p:nvPicPr>
        <p:blipFill>
          <a:blip r:embed="rId8">
            <a:alphaModFix/>
          </a:blip>
          <a:stretch>
            <a:fillRect/>
          </a:stretch>
        </p:blipFill>
        <p:spPr>
          <a:xfrm>
            <a:off x="5756975" y="1377025"/>
            <a:ext cx="1294875" cy="454800"/>
          </a:xfrm>
          <a:prstGeom prst="rect">
            <a:avLst/>
          </a:prstGeom>
          <a:noFill/>
          <a:ln>
            <a:noFill/>
          </a:ln>
        </p:spPr>
      </p:pic>
      <p:pic>
        <p:nvPicPr>
          <p:cNvPr id="857" name="Google Shape;857;p49"/>
          <p:cNvPicPr preferRelativeResize="0"/>
          <p:nvPr/>
        </p:nvPicPr>
        <p:blipFill>
          <a:blip r:embed="rId5">
            <a:alphaModFix/>
          </a:blip>
          <a:stretch>
            <a:fillRect/>
          </a:stretch>
        </p:blipFill>
        <p:spPr>
          <a:xfrm>
            <a:off x="5250089" y="913400"/>
            <a:ext cx="549045" cy="565340"/>
          </a:xfrm>
          <a:prstGeom prst="rect">
            <a:avLst/>
          </a:prstGeom>
          <a:noFill/>
          <a:ln>
            <a:noFill/>
          </a:ln>
        </p:spPr>
      </p:pic>
      <p:pic>
        <p:nvPicPr>
          <p:cNvPr id="858" name="Google Shape;858;p49"/>
          <p:cNvPicPr preferRelativeResize="0"/>
          <p:nvPr/>
        </p:nvPicPr>
        <p:blipFill>
          <a:blip r:embed="rId6">
            <a:alphaModFix/>
          </a:blip>
          <a:stretch>
            <a:fillRect/>
          </a:stretch>
        </p:blipFill>
        <p:spPr>
          <a:xfrm>
            <a:off x="5250107" y="1377035"/>
            <a:ext cx="564087" cy="565340"/>
          </a:xfrm>
          <a:prstGeom prst="rect">
            <a:avLst/>
          </a:prstGeom>
          <a:noFill/>
          <a:ln>
            <a:noFill/>
          </a:ln>
        </p:spPr>
      </p:pic>
      <p:sp>
        <p:nvSpPr>
          <p:cNvPr id="859" name="Google Shape;859;p49"/>
          <p:cNvSpPr txBox="1"/>
          <p:nvPr/>
        </p:nvSpPr>
        <p:spPr>
          <a:xfrm>
            <a:off x="7129175" y="13770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nvGrpSpPr>
          <p:cNvPr id="860" name="Google Shape;860;p49"/>
          <p:cNvGrpSpPr/>
          <p:nvPr/>
        </p:nvGrpSpPr>
        <p:grpSpPr>
          <a:xfrm>
            <a:off x="1514150" y="2318488"/>
            <a:ext cx="919120" cy="429975"/>
            <a:chOff x="1514150" y="2318488"/>
            <a:chExt cx="919120" cy="429975"/>
          </a:xfrm>
        </p:grpSpPr>
        <p:pic>
          <p:nvPicPr>
            <p:cNvPr id="861" name="Google Shape;861;p49"/>
            <p:cNvPicPr preferRelativeResize="0"/>
            <p:nvPr/>
          </p:nvPicPr>
          <p:blipFill>
            <a:blip r:embed="rId9">
              <a:alphaModFix/>
            </a:blip>
            <a:stretch>
              <a:fillRect/>
            </a:stretch>
          </p:blipFill>
          <p:spPr>
            <a:xfrm>
              <a:off x="1514150" y="2318488"/>
              <a:ext cx="919120" cy="429975"/>
            </a:xfrm>
            <a:prstGeom prst="rect">
              <a:avLst/>
            </a:prstGeom>
            <a:noFill/>
            <a:ln>
              <a:noFill/>
            </a:ln>
          </p:spPr>
        </p:pic>
        <p:sp>
          <p:nvSpPr>
            <p:cNvPr id="862" name="Google Shape;862;p49"/>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pic>
        <p:nvPicPr>
          <p:cNvPr id="863" name="Google Shape;863;p49"/>
          <p:cNvPicPr preferRelativeResize="0"/>
          <p:nvPr/>
        </p:nvPicPr>
        <p:blipFill>
          <a:blip r:embed="rId9">
            <a:alphaModFix/>
          </a:blip>
          <a:stretch>
            <a:fillRect/>
          </a:stretch>
        </p:blipFill>
        <p:spPr>
          <a:xfrm>
            <a:off x="6937575" y="1831813"/>
            <a:ext cx="919120" cy="429975"/>
          </a:xfrm>
          <a:prstGeom prst="rect">
            <a:avLst/>
          </a:prstGeom>
          <a:noFill/>
          <a:ln>
            <a:noFill/>
          </a:ln>
        </p:spPr>
      </p:pic>
      <p:pic>
        <p:nvPicPr>
          <p:cNvPr id="864" name="Google Shape;864;p49"/>
          <p:cNvPicPr preferRelativeResize="0"/>
          <p:nvPr/>
        </p:nvPicPr>
        <p:blipFill>
          <a:blip r:embed="rId8">
            <a:alphaModFix/>
          </a:blip>
          <a:stretch>
            <a:fillRect/>
          </a:stretch>
        </p:blipFill>
        <p:spPr>
          <a:xfrm>
            <a:off x="5756975" y="1831825"/>
            <a:ext cx="1294875" cy="454800"/>
          </a:xfrm>
          <a:prstGeom prst="rect">
            <a:avLst/>
          </a:prstGeom>
          <a:noFill/>
          <a:ln>
            <a:noFill/>
          </a:ln>
        </p:spPr>
      </p:pic>
      <p:sp>
        <p:nvSpPr>
          <p:cNvPr id="865" name="Google Shape;865;p49"/>
          <p:cNvSpPr txBox="1"/>
          <p:nvPr/>
        </p:nvSpPr>
        <p:spPr>
          <a:xfrm>
            <a:off x="7129175" y="18318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pic>
        <p:nvPicPr>
          <p:cNvPr id="866" name="Google Shape;866;p49"/>
          <p:cNvPicPr preferRelativeResize="0"/>
          <p:nvPr/>
        </p:nvPicPr>
        <p:blipFill>
          <a:blip r:embed="rId8">
            <a:alphaModFix/>
          </a:blip>
          <a:stretch>
            <a:fillRect/>
          </a:stretch>
        </p:blipFill>
        <p:spPr>
          <a:xfrm>
            <a:off x="176100" y="2306087"/>
            <a:ext cx="1294875" cy="454800"/>
          </a:xfrm>
          <a:prstGeom prst="rect">
            <a:avLst/>
          </a:prstGeom>
          <a:noFill/>
          <a:ln>
            <a:noFill/>
          </a:ln>
        </p:spPr>
      </p:pic>
      <p:grpSp>
        <p:nvGrpSpPr>
          <p:cNvPr id="867" name="Google Shape;867;p49"/>
          <p:cNvGrpSpPr/>
          <p:nvPr/>
        </p:nvGrpSpPr>
        <p:grpSpPr>
          <a:xfrm>
            <a:off x="1514150" y="2318500"/>
            <a:ext cx="919120" cy="429975"/>
            <a:chOff x="1514150" y="2318488"/>
            <a:chExt cx="919120" cy="429975"/>
          </a:xfrm>
        </p:grpSpPr>
        <p:pic>
          <p:nvPicPr>
            <p:cNvPr id="868" name="Google Shape;868;p49"/>
            <p:cNvPicPr preferRelativeResize="0"/>
            <p:nvPr/>
          </p:nvPicPr>
          <p:blipFill>
            <a:blip r:embed="rId9">
              <a:alphaModFix/>
            </a:blip>
            <a:stretch>
              <a:fillRect/>
            </a:stretch>
          </p:blipFill>
          <p:spPr>
            <a:xfrm>
              <a:off x="1514150" y="2318488"/>
              <a:ext cx="919120" cy="429975"/>
            </a:xfrm>
            <a:prstGeom prst="rect">
              <a:avLst/>
            </a:prstGeom>
            <a:noFill/>
            <a:ln>
              <a:noFill/>
            </a:ln>
          </p:spPr>
        </p:pic>
        <p:sp>
          <p:nvSpPr>
            <p:cNvPr id="869" name="Google Shape;869;p49"/>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3"/>
        <p:cNvGrpSpPr/>
        <p:nvPr/>
      </p:nvGrpSpPr>
      <p:grpSpPr>
        <a:xfrm>
          <a:off x="0" y="0"/>
          <a:ext cx="0" cy="0"/>
          <a:chOff x="0" y="0"/>
          <a:chExt cx="0" cy="0"/>
        </a:xfrm>
      </p:grpSpPr>
      <p:sp>
        <p:nvSpPr>
          <p:cNvPr id="874" name="Google Shape;874;p50"/>
          <p:cNvSpPr txBox="1"/>
          <p:nvPr/>
        </p:nvSpPr>
        <p:spPr>
          <a:xfrm>
            <a:off x="4190025" y="848500"/>
            <a:ext cx="4749900" cy="55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u="sng">
                <a:solidFill>
                  <a:schemeClr val="hlink"/>
                </a:solidFill>
                <a:hlinkClick r:id="rId4"/>
              </a:rPr>
              <a:t>http://bit.ly/2y5EKzx</a:t>
            </a:r>
            <a:endParaRPr sz="1800" u="sng">
              <a:solidFill>
                <a:schemeClr val="hlink"/>
              </a:solidFill>
              <a:hlinkClick r:id="rId4"/>
            </a:endParaRPr>
          </a:p>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8"/>
        <p:cNvGrpSpPr/>
        <p:nvPr/>
      </p:nvGrpSpPr>
      <p:grpSpPr>
        <a:xfrm>
          <a:off x="0" y="0"/>
          <a:ext cx="0" cy="0"/>
          <a:chOff x="0" y="0"/>
          <a:chExt cx="0" cy="0"/>
        </a:xfrm>
      </p:grpSpPr>
      <p:sp>
        <p:nvSpPr>
          <p:cNvPr id="879" name="Google Shape;879;p51"/>
          <p:cNvSpPr txBox="1"/>
          <p:nvPr/>
        </p:nvSpPr>
        <p:spPr>
          <a:xfrm>
            <a:off x="4312500" y="953475"/>
            <a:ext cx="4618500" cy="43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u="sng">
                <a:solidFill>
                  <a:schemeClr val="hlink"/>
                </a:solidFill>
                <a:hlinkClick r:id="rId4"/>
              </a:rPr>
              <a:t>http://bit.ly/2y4F69C</a:t>
            </a:r>
            <a:endParaRPr sz="1800" u="sng">
              <a:solidFill>
                <a:schemeClr val="hlink"/>
              </a:solidFill>
              <a:hlinkClick r:id="rId4"/>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pic>
        <p:nvPicPr>
          <p:cNvPr id="144" name="Google Shape;144;p16"/>
          <p:cNvPicPr preferRelativeResize="0"/>
          <p:nvPr/>
        </p:nvPicPr>
        <p:blipFill rotWithShape="1">
          <a:blip r:embed="rId4">
            <a:alphaModFix/>
          </a:blip>
          <a:srcRect l="9966" t="21760" b="-7"/>
          <a:stretch/>
        </p:blipFill>
        <p:spPr>
          <a:xfrm>
            <a:off x="4493663" y="5023522"/>
            <a:ext cx="915750" cy="861024"/>
          </a:xfrm>
          <a:prstGeom prst="rect">
            <a:avLst/>
          </a:prstGeom>
          <a:noFill/>
          <a:ln>
            <a:noFill/>
          </a:ln>
        </p:spPr>
      </p:pic>
      <p:pic>
        <p:nvPicPr>
          <p:cNvPr id="145" name="Google Shape;145;p16"/>
          <p:cNvPicPr preferRelativeResize="0"/>
          <p:nvPr/>
        </p:nvPicPr>
        <p:blipFill rotWithShape="1">
          <a:blip r:embed="rId5">
            <a:alphaModFix/>
          </a:blip>
          <a:srcRect l="15543" r="12061" b="13201"/>
          <a:stretch/>
        </p:blipFill>
        <p:spPr>
          <a:xfrm>
            <a:off x="3867487" y="4860063"/>
            <a:ext cx="736301" cy="955149"/>
          </a:xfrm>
          <a:prstGeom prst="rect">
            <a:avLst/>
          </a:prstGeom>
          <a:noFill/>
          <a:ln>
            <a:noFill/>
          </a:ln>
        </p:spPr>
      </p:pic>
      <p:pic>
        <p:nvPicPr>
          <p:cNvPr id="146" name="Google Shape;146;p16"/>
          <p:cNvPicPr preferRelativeResize="0"/>
          <p:nvPr/>
        </p:nvPicPr>
        <p:blipFill rotWithShape="1">
          <a:blip r:embed="rId6">
            <a:alphaModFix/>
          </a:blip>
          <a:srcRect l="15293" t="5928" r="10571" b="12412"/>
          <a:stretch/>
        </p:blipFill>
        <p:spPr>
          <a:xfrm>
            <a:off x="2462388" y="4860038"/>
            <a:ext cx="801475" cy="955174"/>
          </a:xfrm>
          <a:prstGeom prst="rect">
            <a:avLst/>
          </a:prstGeom>
          <a:noFill/>
          <a:ln>
            <a:noFill/>
          </a:ln>
        </p:spPr>
      </p:pic>
      <p:pic>
        <p:nvPicPr>
          <p:cNvPr id="147" name="Google Shape;147;p16"/>
          <p:cNvPicPr preferRelativeResize="0"/>
          <p:nvPr/>
        </p:nvPicPr>
        <p:blipFill rotWithShape="1">
          <a:blip r:embed="rId7">
            <a:alphaModFix/>
          </a:blip>
          <a:srcRect l="15296" t="18340" r="16597" b="18066"/>
          <a:stretch/>
        </p:blipFill>
        <p:spPr>
          <a:xfrm>
            <a:off x="1837913" y="5002000"/>
            <a:ext cx="736301" cy="743876"/>
          </a:xfrm>
          <a:prstGeom prst="rect">
            <a:avLst/>
          </a:prstGeom>
          <a:noFill/>
          <a:ln>
            <a:noFill/>
          </a:ln>
        </p:spPr>
      </p:pic>
      <p:pic>
        <p:nvPicPr>
          <p:cNvPr id="148" name="Google Shape;148;p16"/>
          <p:cNvPicPr preferRelativeResize="0"/>
          <p:nvPr/>
        </p:nvPicPr>
        <p:blipFill rotWithShape="1">
          <a:blip r:embed="rId8">
            <a:alphaModFix/>
          </a:blip>
          <a:srcRect l="15296" r="16597"/>
          <a:stretch/>
        </p:blipFill>
        <p:spPr>
          <a:xfrm>
            <a:off x="1119663" y="4787450"/>
            <a:ext cx="736301" cy="1169724"/>
          </a:xfrm>
          <a:prstGeom prst="rect">
            <a:avLst/>
          </a:prstGeom>
          <a:noFill/>
          <a:ln>
            <a:noFill/>
          </a:ln>
        </p:spPr>
      </p:pic>
      <p:pic>
        <p:nvPicPr>
          <p:cNvPr id="149" name="Google Shape;149;p16"/>
          <p:cNvPicPr preferRelativeResize="0"/>
          <p:nvPr/>
        </p:nvPicPr>
        <p:blipFill rotWithShape="1">
          <a:blip r:embed="rId9">
            <a:alphaModFix/>
          </a:blip>
          <a:srcRect l="15296" t="18345" r="16597" b="11768"/>
          <a:stretch/>
        </p:blipFill>
        <p:spPr>
          <a:xfrm>
            <a:off x="3194038" y="4965188"/>
            <a:ext cx="736301" cy="817499"/>
          </a:xfrm>
          <a:prstGeom prst="rect">
            <a:avLst/>
          </a:prstGeom>
          <a:noFill/>
          <a:ln>
            <a:noFill/>
          </a:ln>
        </p:spPr>
      </p:pic>
      <p:pic>
        <p:nvPicPr>
          <p:cNvPr id="150" name="Google Shape;150;p16"/>
          <p:cNvPicPr preferRelativeResize="0"/>
          <p:nvPr/>
        </p:nvPicPr>
        <p:blipFill>
          <a:blip r:embed="rId10">
            <a:alphaModFix/>
          </a:blip>
          <a:stretch>
            <a:fillRect/>
          </a:stretch>
        </p:blipFill>
        <p:spPr>
          <a:xfrm>
            <a:off x="196494" y="4752769"/>
            <a:ext cx="1081170" cy="1169743"/>
          </a:xfrm>
          <a:prstGeom prst="rect">
            <a:avLst/>
          </a:prstGeom>
          <a:noFill/>
          <a:ln>
            <a:noFill/>
          </a:ln>
        </p:spPr>
      </p:pic>
      <p:pic>
        <p:nvPicPr>
          <p:cNvPr id="151" name="Google Shape;151;p16"/>
          <p:cNvPicPr preferRelativeResize="0"/>
          <p:nvPr/>
        </p:nvPicPr>
        <p:blipFill rotWithShape="1">
          <a:blip r:embed="rId11">
            <a:alphaModFix/>
          </a:blip>
          <a:srcRect l="13114" t="18343" r="13496" b="8045"/>
          <a:stretch/>
        </p:blipFill>
        <p:spPr>
          <a:xfrm>
            <a:off x="55750" y="5962225"/>
            <a:ext cx="859074" cy="861024"/>
          </a:xfrm>
          <a:prstGeom prst="rect">
            <a:avLst/>
          </a:prstGeom>
          <a:noFill/>
          <a:ln>
            <a:noFill/>
          </a:ln>
        </p:spPr>
      </p:pic>
      <p:pic>
        <p:nvPicPr>
          <p:cNvPr id="152" name="Google Shape;152;p16"/>
          <p:cNvPicPr preferRelativeResize="0"/>
          <p:nvPr/>
        </p:nvPicPr>
        <p:blipFill rotWithShape="1">
          <a:blip r:embed="rId12">
            <a:alphaModFix/>
          </a:blip>
          <a:srcRect l="15536" r="12068" b="12541"/>
          <a:stretch/>
        </p:blipFill>
        <p:spPr>
          <a:xfrm>
            <a:off x="5291663" y="4898800"/>
            <a:ext cx="736301" cy="888875"/>
          </a:xfrm>
          <a:prstGeom prst="rect">
            <a:avLst/>
          </a:prstGeom>
          <a:noFill/>
          <a:ln>
            <a:noFill/>
          </a:ln>
        </p:spPr>
      </p:pic>
      <p:pic>
        <p:nvPicPr>
          <p:cNvPr id="153" name="Google Shape;153;p16"/>
          <p:cNvPicPr preferRelativeResize="0"/>
          <p:nvPr/>
        </p:nvPicPr>
        <p:blipFill rotWithShape="1">
          <a:blip r:embed="rId13">
            <a:alphaModFix/>
          </a:blip>
          <a:srcRect l="28924" r="29730"/>
          <a:stretch/>
        </p:blipFill>
        <p:spPr>
          <a:xfrm>
            <a:off x="5941000" y="4898775"/>
            <a:ext cx="420525" cy="1016375"/>
          </a:xfrm>
          <a:prstGeom prst="rect">
            <a:avLst/>
          </a:prstGeom>
          <a:noFill/>
          <a:ln>
            <a:noFill/>
          </a:ln>
        </p:spPr>
      </p:pic>
      <p:pic>
        <p:nvPicPr>
          <p:cNvPr id="154" name="Google Shape;154;p16"/>
          <p:cNvPicPr preferRelativeResize="0"/>
          <p:nvPr/>
        </p:nvPicPr>
        <p:blipFill>
          <a:blip r:embed="rId14">
            <a:alphaModFix/>
          </a:blip>
          <a:stretch>
            <a:fillRect/>
          </a:stretch>
        </p:blipFill>
        <p:spPr>
          <a:xfrm>
            <a:off x="8020338" y="4865744"/>
            <a:ext cx="1017101" cy="1016369"/>
          </a:xfrm>
          <a:prstGeom prst="rect">
            <a:avLst/>
          </a:prstGeom>
          <a:noFill/>
          <a:ln>
            <a:noFill/>
          </a:ln>
        </p:spPr>
      </p:pic>
      <p:pic>
        <p:nvPicPr>
          <p:cNvPr id="155" name="Google Shape;155;p16"/>
          <p:cNvPicPr preferRelativeResize="0"/>
          <p:nvPr/>
        </p:nvPicPr>
        <p:blipFill rotWithShape="1">
          <a:blip r:embed="rId15">
            <a:alphaModFix/>
          </a:blip>
          <a:srcRect l="29885" r="26119"/>
          <a:stretch/>
        </p:blipFill>
        <p:spPr>
          <a:xfrm>
            <a:off x="7599812" y="4976438"/>
            <a:ext cx="420525" cy="955174"/>
          </a:xfrm>
          <a:prstGeom prst="rect">
            <a:avLst/>
          </a:prstGeom>
          <a:noFill/>
          <a:ln>
            <a:noFill/>
          </a:ln>
        </p:spPr>
      </p:pic>
      <p:pic>
        <p:nvPicPr>
          <p:cNvPr id="156" name="Google Shape;156;p16"/>
          <p:cNvPicPr preferRelativeResize="0"/>
          <p:nvPr/>
        </p:nvPicPr>
        <p:blipFill rotWithShape="1">
          <a:blip r:embed="rId16">
            <a:alphaModFix/>
          </a:blip>
          <a:srcRect l="12642" t="8475" r="15238"/>
          <a:stretch/>
        </p:blipFill>
        <p:spPr>
          <a:xfrm>
            <a:off x="6875639" y="4945837"/>
            <a:ext cx="801475" cy="1016400"/>
          </a:xfrm>
          <a:prstGeom prst="rect">
            <a:avLst/>
          </a:prstGeom>
          <a:noFill/>
          <a:ln>
            <a:noFill/>
          </a:ln>
        </p:spPr>
      </p:pic>
      <p:pic>
        <p:nvPicPr>
          <p:cNvPr id="157" name="Google Shape;157;p16"/>
          <p:cNvPicPr preferRelativeResize="0"/>
          <p:nvPr/>
        </p:nvPicPr>
        <p:blipFill rotWithShape="1">
          <a:blip r:embed="rId17">
            <a:alphaModFix/>
          </a:blip>
          <a:srcRect l="13355" r="34107"/>
          <a:stretch/>
        </p:blipFill>
        <p:spPr>
          <a:xfrm>
            <a:off x="6375538" y="4865750"/>
            <a:ext cx="534388" cy="1016375"/>
          </a:xfrm>
          <a:prstGeom prst="rect">
            <a:avLst/>
          </a:prstGeom>
          <a:noFill/>
          <a:ln>
            <a:noFill/>
          </a:ln>
        </p:spPr>
      </p:pic>
      <p:pic>
        <p:nvPicPr>
          <p:cNvPr id="158" name="Google Shape;158;p16"/>
          <p:cNvPicPr preferRelativeResize="0"/>
          <p:nvPr/>
        </p:nvPicPr>
        <p:blipFill rotWithShape="1">
          <a:blip r:embed="rId18">
            <a:alphaModFix/>
          </a:blip>
          <a:srcRect l="12983" t="17748" r="13831" b="9060"/>
          <a:stretch/>
        </p:blipFill>
        <p:spPr>
          <a:xfrm>
            <a:off x="8503700" y="6008464"/>
            <a:ext cx="736301" cy="817212"/>
          </a:xfrm>
          <a:prstGeom prst="rect">
            <a:avLst/>
          </a:prstGeom>
          <a:noFill/>
          <a:ln>
            <a:noFill/>
          </a:ln>
        </p:spPr>
      </p:pic>
      <p:pic>
        <p:nvPicPr>
          <p:cNvPr id="159" name="Google Shape;159;p16"/>
          <p:cNvPicPr preferRelativeResize="0"/>
          <p:nvPr/>
        </p:nvPicPr>
        <p:blipFill rotWithShape="1">
          <a:blip r:embed="rId19">
            <a:alphaModFix/>
          </a:blip>
          <a:srcRect l="21561" t="2496" r="21787" b="13463"/>
          <a:stretch/>
        </p:blipFill>
        <p:spPr>
          <a:xfrm>
            <a:off x="4219212" y="5854905"/>
            <a:ext cx="670224" cy="1103519"/>
          </a:xfrm>
          <a:prstGeom prst="rect">
            <a:avLst/>
          </a:prstGeom>
          <a:noFill/>
          <a:ln>
            <a:noFill/>
          </a:ln>
        </p:spPr>
      </p:pic>
      <p:pic>
        <p:nvPicPr>
          <p:cNvPr id="160" name="Google Shape;160;p16"/>
          <p:cNvPicPr preferRelativeResize="0"/>
          <p:nvPr/>
        </p:nvPicPr>
        <p:blipFill rotWithShape="1">
          <a:blip r:embed="rId20">
            <a:alphaModFix/>
          </a:blip>
          <a:srcRect l="13526" t="18918" r="11578" b="10698"/>
          <a:stretch/>
        </p:blipFill>
        <p:spPr>
          <a:xfrm>
            <a:off x="4838625" y="6035745"/>
            <a:ext cx="801475" cy="835980"/>
          </a:xfrm>
          <a:prstGeom prst="rect">
            <a:avLst/>
          </a:prstGeom>
          <a:noFill/>
          <a:ln>
            <a:noFill/>
          </a:ln>
        </p:spPr>
      </p:pic>
      <p:pic>
        <p:nvPicPr>
          <p:cNvPr id="161" name="Google Shape;161;p16"/>
          <p:cNvPicPr preferRelativeResize="0"/>
          <p:nvPr/>
        </p:nvPicPr>
        <p:blipFill rotWithShape="1">
          <a:blip r:embed="rId21">
            <a:alphaModFix/>
          </a:blip>
          <a:srcRect l="13496" t="15300" r="13114" b="11175"/>
          <a:stretch/>
        </p:blipFill>
        <p:spPr>
          <a:xfrm>
            <a:off x="875300" y="5929075"/>
            <a:ext cx="859074" cy="955174"/>
          </a:xfrm>
          <a:prstGeom prst="rect">
            <a:avLst/>
          </a:prstGeom>
          <a:noFill/>
          <a:ln>
            <a:noFill/>
          </a:ln>
        </p:spPr>
      </p:pic>
      <p:pic>
        <p:nvPicPr>
          <p:cNvPr id="162" name="Google Shape;162;p16"/>
          <p:cNvPicPr preferRelativeResize="0"/>
          <p:nvPr/>
        </p:nvPicPr>
        <p:blipFill rotWithShape="1">
          <a:blip r:embed="rId22">
            <a:alphaModFix/>
          </a:blip>
          <a:srcRect l="12480" t="19568"/>
          <a:stretch/>
        </p:blipFill>
        <p:spPr>
          <a:xfrm>
            <a:off x="7870925" y="6023225"/>
            <a:ext cx="801475" cy="817499"/>
          </a:xfrm>
          <a:prstGeom prst="rect">
            <a:avLst/>
          </a:prstGeom>
          <a:noFill/>
          <a:ln>
            <a:noFill/>
          </a:ln>
        </p:spPr>
      </p:pic>
      <p:pic>
        <p:nvPicPr>
          <p:cNvPr id="163" name="Google Shape;163;p16"/>
          <p:cNvPicPr preferRelativeResize="0"/>
          <p:nvPr/>
        </p:nvPicPr>
        <p:blipFill rotWithShape="1">
          <a:blip r:embed="rId23">
            <a:alphaModFix/>
          </a:blip>
          <a:srcRect l="17657" t="19357" r="21093" b="7457"/>
          <a:stretch/>
        </p:blipFill>
        <p:spPr>
          <a:xfrm>
            <a:off x="3585000" y="6006386"/>
            <a:ext cx="670224" cy="888864"/>
          </a:xfrm>
          <a:prstGeom prst="rect">
            <a:avLst/>
          </a:prstGeom>
          <a:noFill/>
          <a:ln>
            <a:noFill/>
          </a:ln>
        </p:spPr>
      </p:pic>
      <p:pic>
        <p:nvPicPr>
          <p:cNvPr id="164" name="Google Shape;164;p16"/>
          <p:cNvPicPr preferRelativeResize="0"/>
          <p:nvPr/>
        </p:nvPicPr>
        <p:blipFill rotWithShape="1">
          <a:blip r:embed="rId24">
            <a:alphaModFix/>
          </a:blip>
          <a:srcRect l="12478" t="17748" r="14336" b="9060"/>
          <a:stretch/>
        </p:blipFill>
        <p:spPr>
          <a:xfrm>
            <a:off x="7213400" y="6081800"/>
            <a:ext cx="670224" cy="743876"/>
          </a:xfrm>
          <a:prstGeom prst="rect">
            <a:avLst/>
          </a:prstGeom>
          <a:noFill/>
          <a:ln>
            <a:noFill/>
          </a:ln>
        </p:spPr>
      </p:pic>
      <p:pic>
        <p:nvPicPr>
          <p:cNvPr id="165" name="Google Shape;165;p16"/>
          <p:cNvPicPr preferRelativeResize="0"/>
          <p:nvPr/>
        </p:nvPicPr>
        <p:blipFill rotWithShape="1">
          <a:blip r:embed="rId25">
            <a:alphaModFix/>
          </a:blip>
          <a:srcRect l="17849" t="19562" r="12478"/>
          <a:stretch/>
        </p:blipFill>
        <p:spPr>
          <a:xfrm>
            <a:off x="3025700" y="6044987"/>
            <a:ext cx="638025" cy="817499"/>
          </a:xfrm>
          <a:prstGeom prst="rect">
            <a:avLst/>
          </a:prstGeom>
          <a:noFill/>
          <a:ln>
            <a:noFill/>
          </a:ln>
        </p:spPr>
      </p:pic>
      <p:pic>
        <p:nvPicPr>
          <p:cNvPr id="166" name="Google Shape;166;p16"/>
          <p:cNvPicPr preferRelativeResize="0"/>
          <p:nvPr/>
        </p:nvPicPr>
        <p:blipFill>
          <a:blip r:embed="rId26">
            <a:alphaModFix/>
          </a:blip>
          <a:stretch>
            <a:fillRect/>
          </a:stretch>
        </p:blipFill>
        <p:spPr>
          <a:xfrm>
            <a:off x="6297638" y="5898469"/>
            <a:ext cx="915750" cy="1016383"/>
          </a:xfrm>
          <a:prstGeom prst="rect">
            <a:avLst/>
          </a:prstGeom>
          <a:noFill/>
          <a:ln>
            <a:noFill/>
          </a:ln>
        </p:spPr>
      </p:pic>
      <p:pic>
        <p:nvPicPr>
          <p:cNvPr id="167" name="Google Shape;167;p16"/>
          <p:cNvPicPr preferRelativeResize="0"/>
          <p:nvPr/>
        </p:nvPicPr>
        <p:blipFill rotWithShape="1">
          <a:blip r:embed="rId27">
            <a:alphaModFix/>
          </a:blip>
          <a:srcRect l="12478" t="19568" r="14336"/>
          <a:stretch/>
        </p:blipFill>
        <p:spPr>
          <a:xfrm>
            <a:off x="2331375" y="6023250"/>
            <a:ext cx="670224" cy="817475"/>
          </a:xfrm>
          <a:prstGeom prst="rect">
            <a:avLst/>
          </a:prstGeom>
          <a:noFill/>
          <a:ln>
            <a:noFill/>
          </a:ln>
        </p:spPr>
      </p:pic>
      <p:pic>
        <p:nvPicPr>
          <p:cNvPr id="168" name="Google Shape;168;p16"/>
          <p:cNvPicPr preferRelativeResize="0"/>
          <p:nvPr/>
        </p:nvPicPr>
        <p:blipFill rotWithShape="1">
          <a:blip r:embed="rId28">
            <a:alphaModFix/>
          </a:blip>
          <a:srcRect l="9967" t="15388" r="11236" b="12194"/>
          <a:stretch/>
        </p:blipFill>
        <p:spPr>
          <a:xfrm>
            <a:off x="5520325" y="6034950"/>
            <a:ext cx="801450" cy="817475"/>
          </a:xfrm>
          <a:prstGeom prst="rect">
            <a:avLst/>
          </a:prstGeom>
          <a:noFill/>
          <a:ln>
            <a:noFill/>
          </a:ln>
        </p:spPr>
      </p:pic>
      <p:pic>
        <p:nvPicPr>
          <p:cNvPr id="169" name="Google Shape;169;p16"/>
          <p:cNvPicPr preferRelativeResize="0"/>
          <p:nvPr/>
        </p:nvPicPr>
        <p:blipFill rotWithShape="1">
          <a:blip r:embed="rId29">
            <a:alphaModFix/>
          </a:blip>
          <a:srcRect l="14330" t="19568" r="12478"/>
          <a:stretch/>
        </p:blipFill>
        <p:spPr>
          <a:xfrm>
            <a:off x="1725075" y="6023225"/>
            <a:ext cx="670224" cy="817475"/>
          </a:xfrm>
          <a:prstGeom prst="rect">
            <a:avLst/>
          </a:prstGeom>
          <a:noFill/>
          <a:ln>
            <a:noFill/>
          </a:ln>
        </p:spPr>
      </p:pic>
      <p:pic>
        <p:nvPicPr>
          <p:cNvPr id="170" name="Google Shape;170;p16"/>
          <p:cNvPicPr preferRelativeResize="0"/>
          <p:nvPr/>
        </p:nvPicPr>
        <p:blipFill rotWithShape="1">
          <a:blip r:embed="rId4">
            <a:alphaModFix/>
          </a:blip>
          <a:srcRect l="9966" t="21760" b="-7"/>
          <a:stretch/>
        </p:blipFill>
        <p:spPr>
          <a:xfrm>
            <a:off x="4479013" y="5023522"/>
            <a:ext cx="915750" cy="861024"/>
          </a:xfrm>
          <a:prstGeom prst="rect">
            <a:avLst/>
          </a:prstGeom>
          <a:noFill/>
          <a:ln>
            <a:noFill/>
          </a:ln>
        </p:spPr>
      </p:pic>
      <p:pic>
        <p:nvPicPr>
          <p:cNvPr id="171" name="Google Shape;171;p16"/>
          <p:cNvPicPr preferRelativeResize="0"/>
          <p:nvPr/>
        </p:nvPicPr>
        <p:blipFill rotWithShape="1">
          <a:blip r:embed="rId5">
            <a:alphaModFix/>
          </a:blip>
          <a:srcRect l="15543" r="12061" b="13201"/>
          <a:stretch/>
        </p:blipFill>
        <p:spPr>
          <a:xfrm>
            <a:off x="3852837" y="4860063"/>
            <a:ext cx="736301" cy="955149"/>
          </a:xfrm>
          <a:prstGeom prst="rect">
            <a:avLst/>
          </a:prstGeom>
          <a:noFill/>
          <a:ln>
            <a:noFill/>
          </a:ln>
        </p:spPr>
      </p:pic>
      <p:pic>
        <p:nvPicPr>
          <p:cNvPr id="172" name="Google Shape;172;p16"/>
          <p:cNvPicPr preferRelativeResize="0"/>
          <p:nvPr/>
        </p:nvPicPr>
        <p:blipFill rotWithShape="1">
          <a:blip r:embed="rId6">
            <a:alphaModFix/>
          </a:blip>
          <a:srcRect l="15293" t="5928" r="10571" b="12412"/>
          <a:stretch/>
        </p:blipFill>
        <p:spPr>
          <a:xfrm>
            <a:off x="2447738" y="4860038"/>
            <a:ext cx="801475" cy="955174"/>
          </a:xfrm>
          <a:prstGeom prst="rect">
            <a:avLst/>
          </a:prstGeom>
          <a:noFill/>
          <a:ln>
            <a:noFill/>
          </a:ln>
        </p:spPr>
      </p:pic>
      <p:pic>
        <p:nvPicPr>
          <p:cNvPr id="173" name="Google Shape;173;p16"/>
          <p:cNvPicPr preferRelativeResize="0"/>
          <p:nvPr/>
        </p:nvPicPr>
        <p:blipFill rotWithShape="1">
          <a:blip r:embed="rId7">
            <a:alphaModFix/>
          </a:blip>
          <a:srcRect l="15296" t="18340" r="16597" b="18066"/>
          <a:stretch/>
        </p:blipFill>
        <p:spPr>
          <a:xfrm>
            <a:off x="1823263" y="5002000"/>
            <a:ext cx="736301" cy="743876"/>
          </a:xfrm>
          <a:prstGeom prst="rect">
            <a:avLst/>
          </a:prstGeom>
          <a:noFill/>
          <a:ln>
            <a:noFill/>
          </a:ln>
        </p:spPr>
      </p:pic>
      <p:pic>
        <p:nvPicPr>
          <p:cNvPr id="174" name="Google Shape;174;p16"/>
          <p:cNvPicPr preferRelativeResize="0"/>
          <p:nvPr/>
        </p:nvPicPr>
        <p:blipFill rotWithShape="1">
          <a:blip r:embed="rId8">
            <a:alphaModFix/>
          </a:blip>
          <a:srcRect l="15296" r="16597"/>
          <a:stretch/>
        </p:blipFill>
        <p:spPr>
          <a:xfrm>
            <a:off x="1105013" y="4787450"/>
            <a:ext cx="736301" cy="1169724"/>
          </a:xfrm>
          <a:prstGeom prst="rect">
            <a:avLst/>
          </a:prstGeom>
          <a:noFill/>
          <a:ln>
            <a:noFill/>
          </a:ln>
        </p:spPr>
      </p:pic>
      <p:pic>
        <p:nvPicPr>
          <p:cNvPr id="175" name="Google Shape;175;p16"/>
          <p:cNvPicPr preferRelativeResize="0"/>
          <p:nvPr/>
        </p:nvPicPr>
        <p:blipFill rotWithShape="1">
          <a:blip r:embed="rId9">
            <a:alphaModFix/>
          </a:blip>
          <a:srcRect l="15296" t="18345" r="16597" b="11768"/>
          <a:stretch/>
        </p:blipFill>
        <p:spPr>
          <a:xfrm>
            <a:off x="3179388" y="4965188"/>
            <a:ext cx="736301" cy="817499"/>
          </a:xfrm>
          <a:prstGeom prst="rect">
            <a:avLst/>
          </a:prstGeom>
          <a:noFill/>
          <a:ln>
            <a:noFill/>
          </a:ln>
        </p:spPr>
      </p:pic>
      <p:pic>
        <p:nvPicPr>
          <p:cNvPr id="176" name="Google Shape;176;p16"/>
          <p:cNvPicPr preferRelativeResize="0"/>
          <p:nvPr/>
        </p:nvPicPr>
        <p:blipFill>
          <a:blip r:embed="rId10">
            <a:alphaModFix/>
          </a:blip>
          <a:stretch>
            <a:fillRect/>
          </a:stretch>
        </p:blipFill>
        <p:spPr>
          <a:xfrm>
            <a:off x="181844" y="4752769"/>
            <a:ext cx="1081170" cy="1169743"/>
          </a:xfrm>
          <a:prstGeom prst="rect">
            <a:avLst/>
          </a:prstGeom>
          <a:noFill/>
          <a:ln>
            <a:noFill/>
          </a:ln>
        </p:spPr>
      </p:pic>
      <p:pic>
        <p:nvPicPr>
          <p:cNvPr id="177" name="Google Shape;177;p16"/>
          <p:cNvPicPr preferRelativeResize="0"/>
          <p:nvPr/>
        </p:nvPicPr>
        <p:blipFill rotWithShape="1">
          <a:blip r:embed="rId11">
            <a:alphaModFix/>
          </a:blip>
          <a:srcRect l="13114" t="18343" r="13496" b="8045"/>
          <a:stretch/>
        </p:blipFill>
        <p:spPr>
          <a:xfrm>
            <a:off x="41100" y="5962225"/>
            <a:ext cx="859074" cy="861024"/>
          </a:xfrm>
          <a:prstGeom prst="rect">
            <a:avLst/>
          </a:prstGeom>
          <a:noFill/>
          <a:ln>
            <a:noFill/>
          </a:ln>
        </p:spPr>
      </p:pic>
      <p:pic>
        <p:nvPicPr>
          <p:cNvPr id="178" name="Google Shape;178;p16"/>
          <p:cNvPicPr preferRelativeResize="0"/>
          <p:nvPr/>
        </p:nvPicPr>
        <p:blipFill rotWithShape="1">
          <a:blip r:embed="rId12">
            <a:alphaModFix/>
          </a:blip>
          <a:srcRect l="15536" r="12068" b="12541"/>
          <a:stretch/>
        </p:blipFill>
        <p:spPr>
          <a:xfrm>
            <a:off x="5277013" y="4898800"/>
            <a:ext cx="736301" cy="888875"/>
          </a:xfrm>
          <a:prstGeom prst="rect">
            <a:avLst/>
          </a:prstGeom>
          <a:noFill/>
          <a:ln>
            <a:noFill/>
          </a:ln>
        </p:spPr>
      </p:pic>
      <p:pic>
        <p:nvPicPr>
          <p:cNvPr id="179" name="Google Shape;179;p16"/>
          <p:cNvPicPr preferRelativeResize="0"/>
          <p:nvPr/>
        </p:nvPicPr>
        <p:blipFill rotWithShape="1">
          <a:blip r:embed="rId13">
            <a:alphaModFix/>
          </a:blip>
          <a:srcRect l="28924" r="29730"/>
          <a:stretch/>
        </p:blipFill>
        <p:spPr>
          <a:xfrm>
            <a:off x="5926350" y="4898775"/>
            <a:ext cx="420525" cy="1016375"/>
          </a:xfrm>
          <a:prstGeom prst="rect">
            <a:avLst/>
          </a:prstGeom>
          <a:noFill/>
          <a:ln>
            <a:noFill/>
          </a:ln>
        </p:spPr>
      </p:pic>
      <p:pic>
        <p:nvPicPr>
          <p:cNvPr id="180" name="Google Shape;180;p16"/>
          <p:cNvPicPr preferRelativeResize="0"/>
          <p:nvPr/>
        </p:nvPicPr>
        <p:blipFill>
          <a:blip r:embed="rId14">
            <a:alphaModFix/>
          </a:blip>
          <a:stretch>
            <a:fillRect/>
          </a:stretch>
        </p:blipFill>
        <p:spPr>
          <a:xfrm>
            <a:off x="8005688" y="4865744"/>
            <a:ext cx="1017101" cy="1016369"/>
          </a:xfrm>
          <a:prstGeom prst="rect">
            <a:avLst/>
          </a:prstGeom>
          <a:noFill/>
          <a:ln>
            <a:noFill/>
          </a:ln>
        </p:spPr>
      </p:pic>
      <p:pic>
        <p:nvPicPr>
          <p:cNvPr id="181" name="Google Shape;181;p16"/>
          <p:cNvPicPr preferRelativeResize="0"/>
          <p:nvPr/>
        </p:nvPicPr>
        <p:blipFill rotWithShape="1">
          <a:blip r:embed="rId15">
            <a:alphaModFix/>
          </a:blip>
          <a:srcRect l="29885" r="26119"/>
          <a:stretch/>
        </p:blipFill>
        <p:spPr>
          <a:xfrm>
            <a:off x="7585162" y="4976438"/>
            <a:ext cx="420525" cy="955174"/>
          </a:xfrm>
          <a:prstGeom prst="rect">
            <a:avLst/>
          </a:prstGeom>
          <a:noFill/>
          <a:ln>
            <a:noFill/>
          </a:ln>
        </p:spPr>
      </p:pic>
      <p:pic>
        <p:nvPicPr>
          <p:cNvPr id="182" name="Google Shape;182;p16"/>
          <p:cNvPicPr preferRelativeResize="0"/>
          <p:nvPr/>
        </p:nvPicPr>
        <p:blipFill rotWithShape="1">
          <a:blip r:embed="rId16">
            <a:alphaModFix/>
          </a:blip>
          <a:srcRect l="12642" t="8475" r="15238"/>
          <a:stretch/>
        </p:blipFill>
        <p:spPr>
          <a:xfrm>
            <a:off x="6860989" y="4945837"/>
            <a:ext cx="801475" cy="1016400"/>
          </a:xfrm>
          <a:prstGeom prst="rect">
            <a:avLst/>
          </a:prstGeom>
          <a:noFill/>
          <a:ln>
            <a:noFill/>
          </a:ln>
        </p:spPr>
      </p:pic>
      <p:pic>
        <p:nvPicPr>
          <p:cNvPr id="183" name="Google Shape;183;p16"/>
          <p:cNvPicPr preferRelativeResize="0"/>
          <p:nvPr/>
        </p:nvPicPr>
        <p:blipFill rotWithShape="1">
          <a:blip r:embed="rId17">
            <a:alphaModFix/>
          </a:blip>
          <a:srcRect l="13355" r="34107"/>
          <a:stretch/>
        </p:blipFill>
        <p:spPr>
          <a:xfrm>
            <a:off x="6360888" y="4865750"/>
            <a:ext cx="534388" cy="1016375"/>
          </a:xfrm>
          <a:prstGeom prst="rect">
            <a:avLst/>
          </a:prstGeom>
          <a:noFill/>
          <a:ln>
            <a:noFill/>
          </a:ln>
        </p:spPr>
      </p:pic>
      <p:pic>
        <p:nvPicPr>
          <p:cNvPr id="184" name="Google Shape;184;p16"/>
          <p:cNvPicPr preferRelativeResize="0"/>
          <p:nvPr/>
        </p:nvPicPr>
        <p:blipFill rotWithShape="1">
          <a:blip r:embed="rId18">
            <a:alphaModFix/>
          </a:blip>
          <a:srcRect l="12983" t="17748" r="13831" b="9060"/>
          <a:stretch/>
        </p:blipFill>
        <p:spPr>
          <a:xfrm>
            <a:off x="8489050" y="6008464"/>
            <a:ext cx="736301" cy="817212"/>
          </a:xfrm>
          <a:prstGeom prst="rect">
            <a:avLst/>
          </a:prstGeom>
          <a:noFill/>
          <a:ln>
            <a:noFill/>
          </a:ln>
        </p:spPr>
      </p:pic>
      <p:pic>
        <p:nvPicPr>
          <p:cNvPr id="185" name="Google Shape;185;p16"/>
          <p:cNvPicPr preferRelativeResize="0"/>
          <p:nvPr/>
        </p:nvPicPr>
        <p:blipFill rotWithShape="1">
          <a:blip r:embed="rId19">
            <a:alphaModFix/>
          </a:blip>
          <a:srcRect l="21561" t="2496" r="21787" b="13463"/>
          <a:stretch/>
        </p:blipFill>
        <p:spPr>
          <a:xfrm>
            <a:off x="4204562" y="5854905"/>
            <a:ext cx="670224" cy="1103519"/>
          </a:xfrm>
          <a:prstGeom prst="rect">
            <a:avLst/>
          </a:prstGeom>
          <a:noFill/>
          <a:ln>
            <a:noFill/>
          </a:ln>
        </p:spPr>
      </p:pic>
      <p:pic>
        <p:nvPicPr>
          <p:cNvPr id="186" name="Google Shape;186;p16"/>
          <p:cNvPicPr preferRelativeResize="0"/>
          <p:nvPr/>
        </p:nvPicPr>
        <p:blipFill rotWithShape="1">
          <a:blip r:embed="rId20">
            <a:alphaModFix/>
          </a:blip>
          <a:srcRect l="13526" t="18918" r="11578" b="10698"/>
          <a:stretch/>
        </p:blipFill>
        <p:spPr>
          <a:xfrm>
            <a:off x="4823975" y="6035745"/>
            <a:ext cx="801475" cy="835980"/>
          </a:xfrm>
          <a:prstGeom prst="rect">
            <a:avLst/>
          </a:prstGeom>
          <a:noFill/>
          <a:ln>
            <a:noFill/>
          </a:ln>
        </p:spPr>
      </p:pic>
      <p:pic>
        <p:nvPicPr>
          <p:cNvPr id="187" name="Google Shape;187;p16"/>
          <p:cNvPicPr preferRelativeResize="0"/>
          <p:nvPr/>
        </p:nvPicPr>
        <p:blipFill rotWithShape="1">
          <a:blip r:embed="rId21">
            <a:alphaModFix/>
          </a:blip>
          <a:srcRect l="13496" t="15300" r="13114" b="11175"/>
          <a:stretch/>
        </p:blipFill>
        <p:spPr>
          <a:xfrm>
            <a:off x="860650" y="5929075"/>
            <a:ext cx="859074" cy="955174"/>
          </a:xfrm>
          <a:prstGeom prst="rect">
            <a:avLst/>
          </a:prstGeom>
          <a:noFill/>
          <a:ln>
            <a:noFill/>
          </a:ln>
        </p:spPr>
      </p:pic>
      <p:pic>
        <p:nvPicPr>
          <p:cNvPr id="188" name="Google Shape;188;p16"/>
          <p:cNvPicPr preferRelativeResize="0"/>
          <p:nvPr/>
        </p:nvPicPr>
        <p:blipFill rotWithShape="1">
          <a:blip r:embed="rId22">
            <a:alphaModFix/>
          </a:blip>
          <a:srcRect l="12480" t="19568"/>
          <a:stretch/>
        </p:blipFill>
        <p:spPr>
          <a:xfrm>
            <a:off x="7856275" y="6023225"/>
            <a:ext cx="801475" cy="817499"/>
          </a:xfrm>
          <a:prstGeom prst="rect">
            <a:avLst/>
          </a:prstGeom>
          <a:noFill/>
          <a:ln>
            <a:noFill/>
          </a:ln>
        </p:spPr>
      </p:pic>
      <p:pic>
        <p:nvPicPr>
          <p:cNvPr id="189" name="Google Shape;189;p16"/>
          <p:cNvPicPr preferRelativeResize="0"/>
          <p:nvPr/>
        </p:nvPicPr>
        <p:blipFill rotWithShape="1">
          <a:blip r:embed="rId23">
            <a:alphaModFix/>
          </a:blip>
          <a:srcRect l="17657" t="19357" r="21093" b="7457"/>
          <a:stretch/>
        </p:blipFill>
        <p:spPr>
          <a:xfrm>
            <a:off x="3570350" y="6006386"/>
            <a:ext cx="670224" cy="888864"/>
          </a:xfrm>
          <a:prstGeom prst="rect">
            <a:avLst/>
          </a:prstGeom>
          <a:noFill/>
          <a:ln>
            <a:noFill/>
          </a:ln>
        </p:spPr>
      </p:pic>
      <p:pic>
        <p:nvPicPr>
          <p:cNvPr id="190" name="Google Shape;190;p16"/>
          <p:cNvPicPr preferRelativeResize="0"/>
          <p:nvPr/>
        </p:nvPicPr>
        <p:blipFill rotWithShape="1">
          <a:blip r:embed="rId24">
            <a:alphaModFix/>
          </a:blip>
          <a:srcRect l="12478" t="17748" r="14336" b="9060"/>
          <a:stretch/>
        </p:blipFill>
        <p:spPr>
          <a:xfrm>
            <a:off x="7198750" y="6081800"/>
            <a:ext cx="670224" cy="743876"/>
          </a:xfrm>
          <a:prstGeom prst="rect">
            <a:avLst/>
          </a:prstGeom>
          <a:noFill/>
          <a:ln>
            <a:noFill/>
          </a:ln>
        </p:spPr>
      </p:pic>
      <p:pic>
        <p:nvPicPr>
          <p:cNvPr id="191" name="Google Shape;191;p16"/>
          <p:cNvPicPr preferRelativeResize="0"/>
          <p:nvPr/>
        </p:nvPicPr>
        <p:blipFill rotWithShape="1">
          <a:blip r:embed="rId25">
            <a:alphaModFix/>
          </a:blip>
          <a:srcRect l="17849" t="19562" r="12478"/>
          <a:stretch/>
        </p:blipFill>
        <p:spPr>
          <a:xfrm>
            <a:off x="3011050" y="6044987"/>
            <a:ext cx="638025" cy="817499"/>
          </a:xfrm>
          <a:prstGeom prst="rect">
            <a:avLst/>
          </a:prstGeom>
          <a:noFill/>
          <a:ln>
            <a:noFill/>
          </a:ln>
        </p:spPr>
      </p:pic>
      <p:pic>
        <p:nvPicPr>
          <p:cNvPr id="192" name="Google Shape;192;p16"/>
          <p:cNvPicPr preferRelativeResize="0"/>
          <p:nvPr/>
        </p:nvPicPr>
        <p:blipFill>
          <a:blip r:embed="rId26">
            <a:alphaModFix/>
          </a:blip>
          <a:stretch>
            <a:fillRect/>
          </a:stretch>
        </p:blipFill>
        <p:spPr>
          <a:xfrm>
            <a:off x="6282988" y="5898469"/>
            <a:ext cx="915750" cy="1016383"/>
          </a:xfrm>
          <a:prstGeom prst="rect">
            <a:avLst/>
          </a:prstGeom>
          <a:noFill/>
          <a:ln>
            <a:noFill/>
          </a:ln>
        </p:spPr>
      </p:pic>
      <p:pic>
        <p:nvPicPr>
          <p:cNvPr id="193" name="Google Shape;193;p16"/>
          <p:cNvPicPr preferRelativeResize="0"/>
          <p:nvPr/>
        </p:nvPicPr>
        <p:blipFill rotWithShape="1">
          <a:blip r:embed="rId27">
            <a:alphaModFix/>
          </a:blip>
          <a:srcRect l="12478" t="19568" r="14336"/>
          <a:stretch/>
        </p:blipFill>
        <p:spPr>
          <a:xfrm>
            <a:off x="2316725" y="6023250"/>
            <a:ext cx="670224" cy="817475"/>
          </a:xfrm>
          <a:prstGeom prst="rect">
            <a:avLst/>
          </a:prstGeom>
          <a:noFill/>
          <a:ln>
            <a:noFill/>
          </a:ln>
        </p:spPr>
      </p:pic>
      <p:pic>
        <p:nvPicPr>
          <p:cNvPr id="194" name="Google Shape;194;p16"/>
          <p:cNvPicPr preferRelativeResize="0"/>
          <p:nvPr/>
        </p:nvPicPr>
        <p:blipFill rotWithShape="1">
          <a:blip r:embed="rId28">
            <a:alphaModFix/>
          </a:blip>
          <a:srcRect l="9967" t="15388" r="11236" b="12194"/>
          <a:stretch/>
        </p:blipFill>
        <p:spPr>
          <a:xfrm>
            <a:off x="5505675" y="6034950"/>
            <a:ext cx="801450" cy="817475"/>
          </a:xfrm>
          <a:prstGeom prst="rect">
            <a:avLst/>
          </a:prstGeom>
          <a:noFill/>
          <a:ln>
            <a:noFill/>
          </a:ln>
        </p:spPr>
      </p:pic>
      <p:pic>
        <p:nvPicPr>
          <p:cNvPr id="195" name="Google Shape;195;p16"/>
          <p:cNvPicPr preferRelativeResize="0"/>
          <p:nvPr/>
        </p:nvPicPr>
        <p:blipFill rotWithShape="1">
          <a:blip r:embed="rId29">
            <a:alphaModFix/>
          </a:blip>
          <a:srcRect l="14330" t="19568" r="12478"/>
          <a:stretch/>
        </p:blipFill>
        <p:spPr>
          <a:xfrm>
            <a:off x="1710425" y="6023225"/>
            <a:ext cx="670224" cy="817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9"/>
        <p:cNvGrpSpPr/>
        <p:nvPr/>
      </p:nvGrpSpPr>
      <p:grpSpPr>
        <a:xfrm>
          <a:off x="0" y="0"/>
          <a:ext cx="0" cy="0"/>
          <a:chOff x="0" y="0"/>
          <a:chExt cx="0" cy="0"/>
        </a:xfrm>
      </p:grpSpPr>
      <p:pic>
        <p:nvPicPr>
          <p:cNvPr id="200" name="Google Shape;200;p17"/>
          <p:cNvPicPr preferRelativeResize="0"/>
          <p:nvPr/>
        </p:nvPicPr>
        <p:blipFill rotWithShape="1">
          <a:blip r:embed="rId4">
            <a:alphaModFix/>
          </a:blip>
          <a:srcRect l="9966" t="21760" b="-7"/>
          <a:stretch/>
        </p:blipFill>
        <p:spPr>
          <a:xfrm>
            <a:off x="4493663" y="5023522"/>
            <a:ext cx="915750" cy="861024"/>
          </a:xfrm>
          <a:prstGeom prst="rect">
            <a:avLst/>
          </a:prstGeom>
          <a:noFill/>
          <a:ln>
            <a:noFill/>
          </a:ln>
        </p:spPr>
      </p:pic>
      <p:pic>
        <p:nvPicPr>
          <p:cNvPr id="201" name="Google Shape;201;p17"/>
          <p:cNvPicPr preferRelativeResize="0"/>
          <p:nvPr/>
        </p:nvPicPr>
        <p:blipFill rotWithShape="1">
          <a:blip r:embed="rId5">
            <a:alphaModFix/>
          </a:blip>
          <a:srcRect l="15543" r="12061" b="13201"/>
          <a:stretch/>
        </p:blipFill>
        <p:spPr>
          <a:xfrm>
            <a:off x="3867487" y="4860063"/>
            <a:ext cx="736301" cy="955149"/>
          </a:xfrm>
          <a:prstGeom prst="rect">
            <a:avLst/>
          </a:prstGeom>
          <a:noFill/>
          <a:ln>
            <a:noFill/>
          </a:ln>
        </p:spPr>
      </p:pic>
      <p:pic>
        <p:nvPicPr>
          <p:cNvPr id="202" name="Google Shape;202;p17"/>
          <p:cNvPicPr preferRelativeResize="0"/>
          <p:nvPr/>
        </p:nvPicPr>
        <p:blipFill rotWithShape="1">
          <a:blip r:embed="rId6">
            <a:alphaModFix/>
          </a:blip>
          <a:srcRect l="15293" t="5928" r="10571" b="12412"/>
          <a:stretch/>
        </p:blipFill>
        <p:spPr>
          <a:xfrm>
            <a:off x="2462388" y="4860038"/>
            <a:ext cx="801475" cy="955174"/>
          </a:xfrm>
          <a:prstGeom prst="rect">
            <a:avLst/>
          </a:prstGeom>
          <a:noFill/>
          <a:ln>
            <a:noFill/>
          </a:ln>
        </p:spPr>
      </p:pic>
      <p:pic>
        <p:nvPicPr>
          <p:cNvPr id="203" name="Google Shape;203;p17"/>
          <p:cNvPicPr preferRelativeResize="0"/>
          <p:nvPr/>
        </p:nvPicPr>
        <p:blipFill rotWithShape="1">
          <a:blip r:embed="rId7">
            <a:alphaModFix/>
          </a:blip>
          <a:srcRect l="15296" t="18340" r="16597" b="18066"/>
          <a:stretch/>
        </p:blipFill>
        <p:spPr>
          <a:xfrm>
            <a:off x="1837913" y="5002000"/>
            <a:ext cx="736301" cy="743876"/>
          </a:xfrm>
          <a:prstGeom prst="rect">
            <a:avLst/>
          </a:prstGeom>
          <a:noFill/>
          <a:ln>
            <a:noFill/>
          </a:ln>
        </p:spPr>
      </p:pic>
      <p:pic>
        <p:nvPicPr>
          <p:cNvPr id="204" name="Google Shape;204;p17"/>
          <p:cNvPicPr preferRelativeResize="0"/>
          <p:nvPr/>
        </p:nvPicPr>
        <p:blipFill rotWithShape="1">
          <a:blip r:embed="rId8">
            <a:alphaModFix/>
          </a:blip>
          <a:srcRect l="15296" r="16597"/>
          <a:stretch/>
        </p:blipFill>
        <p:spPr>
          <a:xfrm>
            <a:off x="1119663" y="4787450"/>
            <a:ext cx="736301" cy="1169724"/>
          </a:xfrm>
          <a:prstGeom prst="rect">
            <a:avLst/>
          </a:prstGeom>
          <a:noFill/>
          <a:ln>
            <a:noFill/>
          </a:ln>
        </p:spPr>
      </p:pic>
      <p:pic>
        <p:nvPicPr>
          <p:cNvPr id="205" name="Google Shape;205;p17"/>
          <p:cNvPicPr preferRelativeResize="0"/>
          <p:nvPr/>
        </p:nvPicPr>
        <p:blipFill rotWithShape="1">
          <a:blip r:embed="rId9">
            <a:alphaModFix/>
          </a:blip>
          <a:srcRect l="15296" t="18345" r="16597" b="11768"/>
          <a:stretch/>
        </p:blipFill>
        <p:spPr>
          <a:xfrm>
            <a:off x="3194038" y="4965188"/>
            <a:ext cx="736301" cy="817499"/>
          </a:xfrm>
          <a:prstGeom prst="rect">
            <a:avLst/>
          </a:prstGeom>
          <a:noFill/>
          <a:ln>
            <a:noFill/>
          </a:ln>
        </p:spPr>
      </p:pic>
      <p:pic>
        <p:nvPicPr>
          <p:cNvPr id="206" name="Google Shape;206;p17"/>
          <p:cNvPicPr preferRelativeResize="0"/>
          <p:nvPr/>
        </p:nvPicPr>
        <p:blipFill>
          <a:blip r:embed="rId10">
            <a:alphaModFix/>
          </a:blip>
          <a:stretch>
            <a:fillRect/>
          </a:stretch>
        </p:blipFill>
        <p:spPr>
          <a:xfrm>
            <a:off x="196494" y="4752769"/>
            <a:ext cx="1081170" cy="1169743"/>
          </a:xfrm>
          <a:prstGeom prst="rect">
            <a:avLst/>
          </a:prstGeom>
          <a:noFill/>
          <a:ln>
            <a:noFill/>
          </a:ln>
        </p:spPr>
      </p:pic>
      <p:pic>
        <p:nvPicPr>
          <p:cNvPr id="207" name="Google Shape;207;p17"/>
          <p:cNvPicPr preferRelativeResize="0"/>
          <p:nvPr/>
        </p:nvPicPr>
        <p:blipFill rotWithShape="1">
          <a:blip r:embed="rId11">
            <a:alphaModFix/>
          </a:blip>
          <a:srcRect l="13114" t="18343" r="13496" b="8045"/>
          <a:stretch/>
        </p:blipFill>
        <p:spPr>
          <a:xfrm>
            <a:off x="55750" y="5962225"/>
            <a:ext cx="859074" cy="861024"/>
          </a:xfrm>
          <a:prstGeom prst="rect">
            <a:avLst/>
          </a:prstGeom>
          <a:noFill/>
          <a:ln>
            <a:noFill/>
          </a:ln>
        </p:spPr>
      </p:pic>
      <p:pic>
        <p:nvPicPr>
          <p:cNvPr id="208" name="Google Shape;208;p17"/>
          <p:cNvPicPr preferRelativeResize="0"/>
          <p:nvPr/>
        </p:nvPicPr>
        <p:blipFill rotWithShape="1">
          <a:blip r:embed="rId12">
            <a:alphaModFix/>
          </a:blip>
          <a:srcRect l="15536" r="12068" b="12541"/>
          <a:stretch/>
        </p:blipFill>
        <p:spPr>
          <a:xfrm>
            <a:off x="5291663" y="4898800"/>
            <a:ext cx="736301" cy="888875"/>
          </a:xfrm>
          <a:prstGeom prst="rect">
            <a:avLst/>
          </a:prstGeom>
          <a:noFill/>
          <a:ln>
            <a:noFill/>
          </a:ln>
        </p:spPr>
      </p:pic>
      <p:pic>
        <p:nvPicPr>
          <p:cNvPr id="209" name="Google Shape;209;p17"/>
          <p:cNvPicPr preferRelativeResize="0"/>
          <p:nvPr/>
        </p:nvPicPr>
        <p:blipFill rotWithShape="1">
          <a:blip r:embed="rId13">
            <a:alphaModFix/>
          </a:blip>
          <a:srcRect l="28924" r="29730"/>
          <a:stretch/>
        </p:blipFill>
        <p:spPr>
          <a:xfrm>
            <a:off x="5941000" y="4898775"/>
            <a:ext cx="420525" cy="1016375"/>
          </a:xfrm>
          <a:prstGeom prst="rect">
            <a:avLst/>
          </a:prstGeom>
          <a:noFill/>
          <a:ln>
            <a:noFill/>
          </a:ln>
        </p:spPr>
      </p:pic>
      <p:pic>
        <p:nvPicPr>
          <p:cNvPr id="210" name="Google Shape;210;p17"/>
          <p:cNvPicPr preferRelativeResize="0"/>
          <p:nvPr/>
        </p:nvPicPr>
        <p:blipFill>
          <a:blip r:embed="rId14">
            <a:alphaModFix/>
          </a:blip>
          <a:stretch>
            <a:fillRect/>
          </a:stretch>
        </p:blipFill>
        <p:spPr>
          <a:xfrm>
            <a:off x="8020338" y="4865744"/>
            <a:ext cx="1017101" cy="1016369"/>
          </a:xfrm>
          <a:prstGeom prst="rect">
            <a:avLst/>
          </a:prstGeom>
          <a:noFill/>
          <a:ln>
            <a:noFill/>
          </a:ln>
        </p:spPr>
      </p:pic>
      <p:pic>
        <p:nvPicPr>
          <p:cNvPr id="211" name="Google Shape;211;p17"/>
          <p:cNvPicPr preferRelativeResize="0"/>
          <p:nvPr/>
        </p:nvPicPr>
        <p:blipFill rotWithShape="1">
          <a:blip r:embed="rId15">
            <a:alphaModFix/>
          </a:blip>
          <a:srcRect l="29885" r="26119"/>
          <a:stretch/>
        </p:blipFill>
        <p:spPr>
          <a:xfrm>
            <a:off x="7599812" y="4976438"/>
            <a:ext cx="420525" cy="955174"/>
          </a:xfrm>
          <a:prstGeom prst="rect">
            <a:avLst/>
          </a:prstGeom>
          <a:noFill/>
          <a:ln>
            <a:noFill/>
          </a:ln>
        </p:spPr>
      </p:pic>
      <p:pic>
        <p:nvPicPr>
          <p:cNvPr id="212" name="Google Shape;212;p17"/>
          <p:cNvPicPr preferRelativeResize="0"/>
          <p:nvPr/>
        </p:nvPicPr>
        <p:blipFill rotWithShape="1">
          <a:blip r:embed="rId16">
            <a:alphaModFix/>
          </a:blip>
          <a:srcRect l="12642" t="8475" r="15238"/>
          <a:stretch/>
        </p:blipFill>
        <p:spPr>
          <a:xfrm>
            <a:off x="6875639" y="4945837"/>
            <a:ext cx="801475" cy="1016400"/>
          </a:xfrm>
          <a:prstGeom prst="rect">
            <a:avLst/>
          </a:prstGeom>
          <a:noFill/>
          <a:ln>
            <a:noFill/>
          </a:ln>
        </p:spPr>
      </p:pic>
      <p:pic>
        <p:nvPicPr>
          <p:cNvPr id="213" name="Google Shape;213;p17"/>
          <p:cNvPicPr preferRelativeResize="0"/>
          <p:nvPr/>
        </p:nvPicPr>
        <p:blipFill rotWithShape="1">
          <a:blip r:embed="rId17">
            <a:alphaModFix/>
          </a:blip>
          <a:srcRect l="13355" r="34107"/>
          <a:stretch/>
        </p:blipFill>
        <p:spPr>
          <a:xfrm>
            <a:off x="6375538" y="4865750"/>
            <a:ext cx="534388" cy="1016375"/>
          </a:xfrm>
          <a:prstGeom prst="rect">
            <a:avLst/>
          </a:prstGeom>
          <a:noFill/>
          <a:ln>
            <a:noFill/>
          </a:ln>
        </p:spPr>
      </p:pic>
      <p:pic>
        <p:nvPicPr>
          <p:cNvPr id="214" name="Google Shape;214;p17"/>
          <p:cNvPicPr preferRelativeResize="0"/>
          <p:nvPr/>
        </p:nvPicPr>
        <p:blipFill rotWithShape="1">
          <a:blip r:embed="rId18">
            <a:alphaModFix/>
          </a:blip>
          <a:srcRect l="12983" t="17748" r="13831" b="9060"/>
          <a:stretch/>
        </p:blipFill>
        <p:spPr>
          <a:xfrm>
            <a:off x="8503700" y="6008464"/>
            <a:ext cx="736301" cy="817212"/>
          </a:xfrm>
          <a:prstGeom prst="rect">
            <a:avLst/>
          </a:prstGeom>
          <a:noFill/>
          <a:ln>
            <a:noFill/>
          </a:ln>
        </p:spPr>
      </p:pic>
      <p:pic>
        <p:nvPicPr>
          <p:cNvPr id="215" name="Google Shape;215;p17"/>
          <p:cNvPicPr preferRelativeResize="0"/>
          <p:nvPr/>
        </p:nvPicPr>
        <p:blipFill rotWithShape="1">
          <a:blip r:embed="rId19">
            <a:alphaModFix/>
          </a:blip>
          <a:srcRect l="21561" t="2496" r="21787" b="13463"/>
          <a:stretch/>
        </p:blipFill>
        <p:spPr>
          <a:xfrm>
            <a:off x="4219212" y="5854905"/>
            <a:ext cx="670224" cy="1103519"/>
          </a:xfrm>
          <a:prstGeom prst="rect">
            <a:avLst/>
          </a:prstGeom>
          <a:noFill/>
          <a:ln>
            <a:noFill/>
          </a:ln>
        </p:spPr>
      </p:pic>
      <p:pic>
        <p:nvPicPr>
          <p:cNvPr id="216" name="Google Shape;216;p17"/>
          <p:cNvPicPr preferRelativeResize="0"/>
          <p:nvPr/>
        </p:nvPicPr>
        <p:blipFill rotWithShape="1">
          <a:blip r:embed="rId20">
            <a:alphaModFix/>
          </a:blip>
          <a:srcRect l="13526" t="18918" r="11578" b="10698"/>
          <a:stretch/>
        </p:blipFill>
        <p:spPr>
          <a:xfrm>
            <a:off x="4838625" y="6035745"/>
            <a:ext cx="801475" cy="835980"/>
          </a:xfrm>
          <a:prstGeom prst="rect">
            <a:avLst/>
          </a:prstGeom>
          <a:noFill/>
          <a:ln>
            <a:noFill/>
          </a:ln>
        </p:spPr>
      </p:pic>
      <p:pic>
        <p:nvPicPr>
          <p:cNvPr id="217" name="Google Shape;217;p17"/>
          <p:cNvPicPr preferRelativeResize="0"/>
          <p:nvPr/>
        </p:nvPicPr>
        <p:blipFill rotWithShape="1">
          <a:blip r:embed="rId21">
            <a:alphaModFix/>
          </a:blip>
          <a:srcRect l="13496" t="15300" r="13114" b="11175"/>
          <a:stretch/>
        </p:blipFill>
        <p:spPr>
          <a:xfrm>
            <a:off x="875300" y="5929075"/>
            <a:ext cx="859074" cy="955174"/>
          </a:xfrm>
          <a:prstGeom prst="rect">
            <a:avLst/>
          </a:prstGeom>
          <a:noFill/>
          <a:ln>
            <a:noFill/>
          </a:ln>
        </p:spPr>
      </p:pic>
      <p:pic>
        <p:nvPicPr>
          <p:cNvPr id="218" name="Google Shape;218;p17"/>
          <p:cNvPicPr preferRelativeResize="0"/>
          <p:nvPr/>
        </p:nvPicPr>
        <p:blipFill rotWithShape="1">
          <a:blip r:embed="rId22">
            <a:alphaModFix/>
          </a:blip>
          <a:srcRect l="12480" t="19568"/>
          <a:stretch/>
        </p:blipFill>
        <p:spPr>
          <a:xfrm>
            <a:off x="7870925" y="6023225"/>
            <a:ext cx="801475" cy="817499"/>
          </a:xfrm>
          <a:prstGeom prst="rect">
            <a:avLst/>
          </a:prstGeom>
          <a:noFill/>
          <a:ln>
            <a:noFill/>
          </a:ln>
        </p:spPr>
      </p:pic>
      <p:pic>
        <p:nvPicPr>
          <p:cNvPr id="219" name="Google Shape;219;p17"/>
          <p:cNvPicPr preferRelativeResize="0"/>
          <p:nvPr/>
        </p:nvPicPr>
        <p:blipFill rotWithShape="1">
          <a:blip r:embed="rId23">
            <a:alphaModFix/>
          </a:blip>
          <a:srcRect l="17657" t="19357" r="21093" b="7457"/>
          <a:stretch/>
        </p:blipFill>
        <p:spPr>
          <a:xfrm>
            <a:off x="3585000" y="6006386"/>
            <a:ext cx="670224" cy="888864"/>
          </a:xfrm>
          <a:prstGeom prst="rect">
            <a:avLst/>
          </a:prstGeom>
          <a:noFill/>
          <a:ln>
            <a:noFill/>
          </a:ln>
        </p:spPr>
      </p:pic>
      <p:pic>
        <p:nvPicPr>
          <p:cNvPr id="220" name="Google Shape;220;p17"/>
          <p:cNvPicPr preferRelativeResize="0"/>
          <p:nvPr/>
        </p:nvPicPr>
        <p:blipFill rotWithShape="1">
          <a:blip r:embed="rId24">
            <a:alphaModFix/>
          </a:blip>
          <a:srcRect l="12478" t="17748" r="14336" b="9060"/>
          <a:stretch/>
        </p:blipFill>
        <p:spPr>
          <a:xfrm>
            <a:off x="7213400" y="6081800"/>
            <a:ext cx="670224" cy="743876"/>
          </a:xfrm>
          <a:prstGeom prst="rect">
            <a:avLst/>
          </a:prstGeom>
          <a:noFill/>
          <a:ln>
            <a:noFill/>
          </a:ln>
        </p:spPr>
      </p:pic>
      <p:pic>
        <p:nvPicPr>
          <p:cNvPr id="221" name="Google Shape;221;p17"/>
          <p:cNvPicPr preferRelativeResize="0"/>
          <p:nvPr/>
        </p:nvPicPr>
        <p:blipFill rotWithShape="1">
          <a:blip r:embed="rId25">
            <a:alphaModFix/>
          </a:blip>
          <a:srcRect l="17849" t="19562" r="12478"/>
          <a:stretch/>
        </p:blipFill>
        <p:spPr>
          <a:xfrm>
            <a:off x="3025700" y="6044987"/>
            <a:ext cx="638025" cy="817499"/>
          </a:xfrm>
          <a:prstGeom prst="rect">
            <a:avLst/>
          </a:prstGeom>
          <a:noFill/>
          <a:ln>
            <a:noFill/>
          </a:ln>
        </p:spPr>
      </p:pic>
      <p:pic>
        <p:nvPicPr>
          <p:cNvPr id="222" name="Google Shape;222;p17"/>
          <p:cNvPicPr preferRelativeResize="0"/>
          <p:nvPr/>
        </p:nvPicPr>
        <p:blipFill>
          <a:blip r:embed="rId26">
            <a:alphaModFix/>
          </a:blip>
          <a:stretch>
            <a:fillRect/>
          </a:stretch>
        </p:blipFill>
        <p:spPr>
          <a:xfrm>
            <a:off x="6297638" y="5898469"/>
            <a:ext cx="915750" cy="1016383"/>
          </a:xfrm>
          <a:prstGeom prst="rect">
            <a:avLst/>
          </a:prstGeom>
          <a:noFill/>
          <a:ln>
            <a:noFill/>
          </a:ln>
        </p:spPr>
      </p:pic>
      <p:pic>
        <p:nvPicPr>
          <p:cNvPr id="223" name="Google Shape;223;p17"/>
          <p:cNvPicPr preferRelativeResize="0"/>
          <p:nvPr/>
        </p:nvPicPr>
        <p:blipFill rotWithShape="1">
          <a:blip r:embed="rId27">
            <a:alphaModFix/>
          </a:blip>
          <a:srcRect l="12478" t="19568" r="14336"/>
          <a:stretch/>
        </p:blipFill>
        <p:spPr>
          <a:xfrm>
            <a:off x="2331375" y="6023250"/>
            <a:ext cx="670224" cy="817475"/>
          </a:xfrm>
          <a:prstGeom prst="rect">
            <a:avLst/>
          </a:prstGeom>
          <a:noFill/>
          <a:ln>
            <a:noFill/>
          </a:ln>
        </p:spPr>
      </p:pic>
      <p:pic>
        <p:nvPicPr>
          <p:cNvPr id="224" name="Google Shape;224;p17"/>
          <p:cNvPicPr preferRelativeResize="0"/>
          <p:nvPr/>
        </p:nvPicPr>
        <p:blipFill rotWithShape="1">
          <a:blip r:embed="rId28">
            <a:alphaModFix/>
          </a:blip>
          <a:srcRect l="9967" t="15388" r="11236" b="12194"/>
          <a:stretch/>
        </p:blipFill>
        <p:spPr>
          <a:xfrm>
            <a:off x="5520325" y="6034950"/>
            <a:ext cx="801450" cy="817475"/>
          </a:xfrm>
          <a:prstGeom prst="rect">
            <a:avLst/>
          </a:prstGeom>
          <a:noFill/>
          <a:ln>
            <a:noFill/>
          </a:ln>
        </p:spPr>
      </p:pic>
      <p:pic>
        <p:nvPicPr>
          <p:cNvPr id="225" name="Google Shape;225;p17"/>
          <p:cNvPicPr preferRelativeResize="0"/>
          <p:nvPr/>
        </p:nvPicPr>
        <p:blipFill rotWithShape="1">
          <a:blip r:embed="rId29">
            <a:alphaModFix/>
          </a:blip>
          <a:srcRect l="14330" t="19568" r="12478"/>
          <a:stretch/>
        </p:blipFill>
        <p:spPr>
          <a:xfrm>
            <a:off x="1725075" y="6023225"/>
            <a:ext cx="670224" cy="817475"/>
          </a:xfrm>
          <a:prstGeom prst="rect">
            <a:avLst/>
          </a:prstGeom>
          <a:noFill/>
          <a:ln>
            <a:noFill/>
          </a:ln>
        </p:spPr>
      </p:pic>
      <p:pic>
        <p:nvPicPr>
          <p:cNvPr id="226" name="Google Shape;226;p17"/>
          <p:cNvPicPr preferRelativeResize="0"/>
          <p:nvPr/>
        </p:nvPicPr>
        <p:blipFill rotWithShape="1">
          <a:blip r:embed="rId4">
            <a:alphaModFix/>
          </a:blip>
          <a:srcRect l="9966" t="21760" b="-7"/>
          <a:stretch/>
        </p:blipFill>
        <p:spPr>
          <a:xfrm>
            <a:off x="4479013" y="5023522"/>
            <a:ext cx="915750" cy="861024"/>
          </a:xfrm>
          <a:prstGeom prst="rect">
            <a:avLst/>
          </a:prstGeom>
          <a:noFill/>
          <a:ln>
            <a:noFill/>
          </a:ln>
        </p:spPr>
      </p:pic>
      <p:pic>
        <p:nvPicPr>
          <p:cNvPr id="227" name="Google Shape;227;p17"/>
          <p:cNvPicPr preferRelativeResize="0"/>
          <p:nvPr/>
        </p:nvPicPr>
        <p:blipFill rotWithShape="1">
          <a:blip r:embed="rId5">
            <a:alphaModFix/>
          </a:blip>
          <a:srcRect l="15543" r="12061" b="13201"/>
          <a:stretch/>
        </p:blipFill>
        <p:spPr>
          <a:xfrm>
            <a:off x="3852837" y="4860063"/>
            <a:ext cx="736301" cy="955149"/>
          </a:xfrm>
          <a:prstGeom prst="rect">
            <a:avLst/>
          </a:prstGeom>
          <a:noFill/>
          <a:ln>
            <a:noFill/>
          </a:ln>
        </p:spPr>
      </p:pic>
      <p:pic>
        <p:nvPicPr>
          <p:cNvPr id="228" name="Google Shape;228;p17"/>
          <p:cNvPicPr preferRelativeResize="0"/>
          <p:nvPr/>
        </p:nvPicPr>
        <p:blipFill rotWithShape="1">
          <a:blip r:embed="rId6">
            <a:alphaModFix/>
          </a:blip>
          <a:srcRect l="15293" t="5928" r="10571" b="12412"/>
          <a:stretch/>
        </p:blipFill>
        <p:spPr>
          <a:xfrm>
            <a:off x="2447738" y="4860038"/>
            <a:ext cx="801475" cy="955174"/>
          </a:xfrm>
          <a:prstGeom prst="rect">
            <a:avLst/>
          </a:prstGeom>
          <a:noFill/>
          <a:ln>
            <a:noFill/>
          </a:ln>
        </p:spPr>
      </p:pic>
      <p:pic>
        <p:nvPicPr>
          <p:cNvPr id="229" name="Google Shape;229;p17"/>
          <p:cNvPicPr preferRelativeResize="0"/>
          <p:nvPr/>
        </p:nvPicPr>
        <p:blipFill rotWithShape="1">
          <a:blip r:embed="rId7">
            <a:alphaModFix/>
          </a:blip>
          <a:srcRect l="15296" t="18340" r="16597" b="18066"/>
          <a:stretch/>
        </p:blipFill>
        <p:spPr>
          <a:xfrm>
            <a:off x="1823263" y="5002000"/>
            <a:ext cx="736301" cy="743876"/>
          </a:xfrm>
          <a:prstGeom prst="rect">
            <a:avLst/>
          </a:prstGeom>
          <a:noFill/>
          <a:ln>
            <a:noFill/>
          </a:ln>
        </p:spPr>
      </p:pic>
      <p:pic>
        <p:nvPicPr>
          <p:cNvPr id="230" name="Google Shape;230;p17"/>
          <p:cNvPicPr preferRelativeResize="0"/>
          <p:nvPr/>
        </p:nvPicPr>
        <p:blipFill rotWithShape="1">
          <a:blip r:embed="rId8">
            <a:alphaModFix/>
          </a:blip>
          <a:srcRect l="15296" r="16597"/>
          <a:stretch/>
        </p:blipFill>
        <p:spPr>
          <a:xfrm>
            <a:off x="1105013" y="4787450"/>
            <a:ext cx="736301" cy="1169724"/>
          </a:xfrm>
          <a:prstGeom prst="rect">
            <a:avLst/>
          </a:prstGeom>
          <a:noFill/>
          <a:ln>
            <a:noFill/>
          </a:ln>
        </p:spPr>
      </p:pic>
      <p:pic>
        <p:nvPicPr>
          <p:cNvPr id="231" name="Google Shape;231;p17"/>
          <p:cNvPicPr preferRelativeResize="0"/>
          <p:nvPr/>
        </p:nvPicPr>
        <p:blipFill rotWithShape="1">
          <a:blip r:embed="rId9">
            <a:alphaModFix/>
          </a:blip>
          <a:srcRect l="15296" t="18345" r="16597" b="11768"/>
          <a:stretch/>
        </p:blipFill>
        <p:spPr>
          <a:xfrm>
            <a:off x="3179388" y="4965188"/>
            <a:ext cx="736301" cy="817499"/>
          </a:xfrm>
          <a:prstGeom prst="rect">
            <a:avLst/>
          </a:prstGeom>
          <a:noFill/>
          <a:ln>
            <a:noFill/>
          </a:ln>
        </p:spPr>
      </p:pic>
      <p:pic>
        <p:nvPicPr>
          <p:cNvPr id="232" name="Google Shape;232;p17"/>
          <p:cNvPicPr preferRelativeResize="0"/>
          <p:nvPr/>
        </p:nvPicPr>
        <p:blipFill>
          <a:blip r:embed="rId10">
            <a:alphaModFix/>
          </a:blip>
          <a:stretch>
            <a:fillRect/>
          </a:stretch>
        </p:blipFill>
        <p:spPr>
          <a:xfrm>
            <a:off x="181844" y="4752769"/>
            <a:ext cx="1081170" cy="1169743"/>
          </a:xfrm>
          <a:prstGeom prst="rect">
            <a:avLst/>
          </a:prstGeom>
          <a:noFill/>
          <a:ln>
            <a:noFill/>
          </a:ln>
        </p:spPr>
      </p:pic>
      <p:pic>
        <p:nvPicPr>
          <p:cNvPr id="233" name="Google Shape;233;p17"/>
          <p:cNvPicPr preferRelativeResize="0"/>
          <p:nvPr/>
        </p:nvPicPr>
        <p:blipFill rotWithShape="1">
          <a:blip r:embed="rId11">
            <a:alphaModFix/>
          </a:blip>
          <a:srcRect l="13114" t="18343" r="13496" b="8045"/>
          <a:stretch/>
        </p:blipFill>
        <p:spPr>
          <a:xfrm>
            <a:off x="41100" y="5962225"/>
            <a:ext cx="859074" cy="861024"/>
          </a:xfrm>
          <a:prstGeom prst="rect">
            <a:avLst/>
          </a:prstGeom>
          <a:noFill/>
          <a:ln>
            <a:noFill/>
          </a:ln>
        </p:spPr>
      </p:pic>
      <p:pic>
        <p:nvPicPr>
          <p:cNvPr id="234" name="Google Shape;234;p17"/>
          <p:cNvPicPr preferRelativeResize="0"/>
          <p:nvPr/>
        </p:nvPicPr>
        <p:blipFill rotWithShape="1">
          <a:blip r:embed="rId12">
            <a:alphaModFix/>
          </a:blip>
          <a:srcRect l="15536" r="12068" b="12541"/>
          <a:stretch/>
        </p:blipFill>
        <p:spPr>
          <a:xfrm>
            <a:off x="5277013" y="4898800"/>
            <a:ext cx="736301" cy="888875"/>
          </a:xfrm>
          <a:prstGeom prst="rect">
            <a:avLst/>
          </a:prstGeom>
          <a:noFill/>
          <a:ln>
            <a:noFill/>
          </a:ln>
        </p:spPr>
      </p:pic>
      <p:pic>
        <p:nvPicPr>
          <p:cNvPr id="235" name="Google Shape;235;p17"/>
          <p:cNvPicPr preferRelativeResize="0"/>
          <p:nvPr/>
        </p:nvPicPr>
        <p:blipFill rotWithShape="1">
          <a:blip r:embed="rId13">
            <a:alphaModFix/>
          </a:blip>
          <a:srcRect l="28924" r="29730"/>
          <a:stretch/>
        </p:blipFill>
        <p:spPr>
          <a:xfrm>
            <a:off x="5926350" y="4898775"/>
            <a:ext cx="420525" cy="1016375"/>
          </a:xfrm>
          <a:prstGeom prst="rect">
            <a:avLst/>
          </a:prstGeom>
          <a:noFill/>
          <a:ln>
            <a:noFill/>
          </a:ln>
        </p:spPr>
      </p:pic>
      <p:pic>
        <p:nvPicPr>
          <p:cNvPr id="236" name="Google Shape;236;p17"/>
          <p:cNvPicPr preferRelativeResize="0"/>
          <p:nvPr/>
        </p:nvPicPr>
        <p:blipFill>
          <a:blip r:embed="rId14">
            <a:alphaModFix/>
          </a:blip>
          <a:stretch>
            <a:fillRect/>
          </a:stretch>
        </p:blipFill>
        <p:spPr>
          <a:xfrm>
            <a:off x="8005688" y="4865744"/>
            <a:ext cx="1017101" cy="1016369"/>
          </a:xfrm>
          <a:prstGeom prst="rect">
            <a:avLst/>
          </a:prstGeom>
          <a:noFill/>
          <a:ln>
            <a:noFill/>
          </a:ln>
        </p:spPr>
      </p:pic>
      <p:pic>
        <p:nvPicPr>
          <p:cNvPr id="237" name="Google Shape;237;p17"/>
          <p:cNvPicPr preferRelativeResize="0"/>
          <p:nvPr/>
        </p:nvPicPr>
        <p:blipFill rotWithShape="1">
          <a:blip r:embed="rId15">
            <a:alphaModFix/>
          </a:blip>
          <a:srcRect l="29885" r="26119"/>
          <a:stretch/>
        </p:blipFill>
        <p:spPr>
          <a:xfrm>
            <a:off x="7585162" y="4976438"/>
            <a:ext cx="420525" cy="955174"/>
          </a:xfrm>
          <a:prstGeom prst="rect">
            <a:avLst/>
          </a:prstGeom>
          <a:noFill/>
          <a:ln>
            <a:noFill/>
          </a:ln>
        </p:spPr>
      </p:pic>
      <p:pic>
        <p:nvPicPr>
          <p:cNvPr id="238" name="Google Shape;238;p17"/>
          <p:cNvPicPr preferRelativeResize="0"/>
          <p:nvPr/>
        </p:nvPicPr>
        <p:blipFill rotWithShape="1">
          <a:blip r:embed="rId16">
            <a:alphaModFix/>
          </a:blip>
          <a:srcRect l="12642" t="8475" r="15238"/>
          <a:stretch/>
        </p:blipFill>
        <p:spPr>
          <a:xfrm>
            <a:off x="6860989" y="4945837"/>
            <a:ext cx="801475" cy="1016400"/>
          </a:xfrm>
          <a:prstGeom prst="rect">
            <a:avLst/>
          </a:prstGeom>
          <a:noFill/>
          <a:ln>
            <a:noFill/>
          </a:ln>
        </p:spPr>
      </p:pic>
      <p:pic>
        <p:nvPicPr>
          <p:cNvPr id="239" name="Google Shape;239;p17"/>
          <p:cNvPicPr preferRelativeResize="0"/>
          <p:nvPr/>
        </p:nvPicPr>
        <p:blipFill rotWithShape="1">
          <a:blip r:embed="rId17">
            <a:alphaModFix/>
          </a:blip>
          <a:srcRect l="13355" r="34107"/>
          <a:stretch/>
        </p:blipFill>
        <p:spPr>
          <a:xfrm>
            <a:off x="6360888" y="4865750"/>
            <a:ext cx="534388" cy="1016375"/>
          </a:xfrm>
          <a:prstGeom prst="rect">
            <a:avLst/>
          </a:prstGeom>
          <a:noFill/>
          <a:ln>
            <a:noFill/>
          </a:ln>
        </p:spPr>
      </p:pic>
      <p:pic>
        <p:nvPicPr>
          <p:cNvPr id="240" name="Google Shape;240;p17"/>
          <p:cNvPicPr preferRelativeResize="0"/>
          <p:nvPr/>
        </p:nvPicPr>
        <p:blipFill rotWithShape="1">
          <a:blip r:embed="rId18">
            <a:alphaModFix/>
          </a:blip>
          <a:srcRect l="12983" t="17748" r="13831" b="9060"/>
          <a:stretch/>
        </p:blipFill>
        <p:spPr>
          <a:xfrm>
            <a:off x="8489050" y="6008464"/>
            <a:ext cx="736301" cy="817212"/>
          </a:xfrm>
          <a:prstGeom prst="rect">
            <a:avLst/>
          </a:prstGeom>
          <a:noFill/>
          <a:ln>
            <a:noFill/>
          </a:ln>
        </p:spPr>
      </p:pic>
      <p:pic>
        <p:nvPicPr>
          <p:cNvPr id="241" name="Google Shape;241;p17"/>
          <p:cNvPicPr preferRelativeResize="0"/>
          <p:nvPr/>
        </p:nvPicPr>
        <p:blipFill rotWithShape="1">
          <a:blip r:embed="rId19">
            <a:alphaModFix/>
          </a:blip>
          <a:srcRect l="21561" t="2496" r="21787" b="13463"/>
          <a:stretch/>
        </p:blipFill>
        <p:spPr>
          <a:xfrm>
            <a:off x="4204562" y="5854905"/>
            <a:ext cx="670224" cy="1103519"/>
          </a:xfrm>
          <a:prstGeom prst="rect">
            <a:avLst/>
          </a:prstGeom>
          <a:noFill/>
          <a:ln>
            <a:noFill/>
          </a:ln>
        </p:spPr>
      </p:pic>
      <p:pic>
        <p:nvPicPr>
          <p:cNvPr id="242" name="Google Shape;242;p17"/>
          <p:cNvPicPr preferRelativeResize="0"/>
          <p:nvPr/>
        </p:nvPicPr>
        <p:blipFill rotWithShape="1">
          <a:blip r:embed="rId20">
            <a:alphaModFix/>
          </a:blip>
          <a:srcRect l="13526" t="18918" r="11578" b="10698"/>
          <a:stretch/>
        </p:blipFill>
        <p:spPr>
          <a:xfrm>
            <a:off x="4823975" y="6035745"/>
            <a:ext cx="801475" cy="835980"/>
          </a:xfrm>
          <a:prstGeom prst="rect">
            <a:avLst/>
          </a:prstGeom>
          <a:noFill/>
          <a:ln>
            <a:noFill/>
          </a:ln>
        </p:spPr>
      </p:pic>
      <p:pic>
        <p:nvPicPr>
          <p:cNvPr id="243" name="Google Shape;243;p17"/>
          <p:cNvPicPr preferRelativeResize="0"/>
          <p:nvPr/>
        </p:nvPicPr>
        <p:blipFill rotWithShape="1">
          <a:blip r:embed="rId21">
            <a:alphaModFix/>
          </a:blip>
          <a:srcRect l="13496" t="15300" r="13114" b="11175"/>
          <a:stretch/>
        </p:blipFill>
        <p:spPr>
          <a:xfrm>
            <a:off x="860650" y="5929075"/>
            <a:ext cx="859074" cy="955174"/>
          </a:xfrm>
          <a:prstGeom prst="rect">
            <a:avLst/>
          </a:prstGeom>
          <a:noFill/>
          <a:ln>
            <a:noFill/>
          </a:ln>
        </p:spPr>
      </p:pic>
      <p:pic>
        <p:nvPicPr>
          <p:cNvPr id="244" name="Google Shape;244;p17"/>
          <p:cNvPicPr preferRelativeResize="0"/>
          <p:nvPr/>
        </p:nvPicPr>
        <p:blipFill rotWithShape="1">
          <a:blip r:embed="rId22">
            <a:alphaModFix/>
          </a:blip>
          <a:srcRect l="12480" t="19568"/>
          <a:stretch/>
        </p:blipFill>
        <p:spPr>
          <a:xfrm>
            <a:off x="7856275" y="6023225"/>
            <a:ext cx="801475" cy="817499"/>
          </a:xfrm>
          <a:prstGeom prst="rect">
            <a:avLst/>
          </a:prstGeom>
          <a:noFill/>
          <a:ln>
            <a:noFill/>
          </a:ln>
        </p:spPr>
      </p:pic>
      <p:pic>
        <p:nvPicPr>
          <p:cNvPr id="245" name="Google Shape;245;p17"/>
          <p:cNvPicPr preferRelativeResize="0"/>
          <p:nvPr/>
        </p:nvPicPr>
        <p:blipFill rotWithShape="1">
          <a:blip r:embed="rId23">
            <a:alphaModFix/>
          </a:blip>
          <a:srcRect l="17657" t="19357" r="21093" b="7457"/>
          <a:stretch/>
        </p:blipFill>
        <p:spPr>
          <a:xfrm>
            <a:off x="3570350" y="6006386"/>
            <a:ext cx="670224" cy="888864"/>
          </a:xfrm>
          <a:prstGeom prst="rect">
            <a:avLst/>
          </a:prstGeom>
          <a:noFill/>
          <a:ln>
            <a:noFill/>
          </a:ln>
        </p:spPr>
      </p:pic>
      <p:pic>
        <p:nvPicPr>
          <p:cNvPr id="246" name="Google Shape;246;p17"/>
          <p:cNvPicPr preferRelativeResize="0"/>
          <p:nvPr/>
        </p:nvPicPr>
        <p:blipFill rotWithShape="1">
          <a:blip r:embed="rId24">
            <a:alphaModFix/>
          </a:blip>
          <a:srcRect l="12478" t="17748" r="14336" b="9060"/>
          <a:stretch/>
        </p:blipFill>
        <p:spPr>
          <a:xfrm>
            <a:off x="7198750" y="6081800"/>
            <a:ext cx="670224" cy="743876"/>
          </a:xfrm>
          <a:prstGeom prst="rect">
            <a:avLst/>
          </a:prstGeom>
          <a:noFill/>
          <a:ln>
            <a:noFill/>
          </a:ln>
        </p:spPr>
      </p:pic>
      <p:pic>
        <p:nvPicPr>
          <p:cNvPr id="247" name="Google Shape;247;p17"/>
          <p:cNvPicPr preferRelativeResize="0"/>
          <p:nvPr/>
        </p:nvPicPr>
        <p:blipFill rotWithShape="1">
          <a:blip r:embed="rId25">
            <a:alphaModFix/>
          </a:blip>
          <a:srcRect l="17849" t="19562" r="12478"/>
          <a:stretch/>
        </p:blipFill>
        <p:spPr>
          <a:xfrm>
            <a:off x="3011050" y="6044987"/>
            <a:ext cx="638025" cy="817499"/>
          </a:xfrm>
          <a:prstGeom prst="rect">
            <a:avLst/>
          </a:prstGeom>
          <a:noFill/>
          <a:ln>
            <a:noFill/>
          </a:ln>
        </p:spPr>
      </p:pic>
      <p:pic>
        <p:nvPicPr>
          <p:cNvPr id="248" name="Google Shape;248;p17"/>
          <p:cNvPicPr preferRelativeResize="0"/>
          <p:nvPr/>
        </p:nvPicPr>
        <p:blipFill>
          <a:blip r:embed="rId26">
            <a:alphaModFix/>
          </a:blip>
          <a:stretch>
            <a:fillRect/>
          </a:stretch>
        </p:blipFill>
        <p:spPr>
          <a:xfrm>
            <a:off x="6282988" y="5898469"/>
            <a:ext cx="915750" cy="1016383"/>
          </a:xfrm>
          <a:prstGeom prst="rect">
            <a:avLst/>
          </a:prstGeom>
          <a:noFill/>
          <a:ln>
            <a:noFill/>
          </a:ln>
        </p:spPr>
      </p:pic>
      <p:pic>
        <p:nvPicPr>
          <p:cNvPr id="249" name="Google Shape;249;p17"/>
          <p:cNvPicPr preferRelativeResize="0"/>
          <p:nvPr/>
        </p:nvPicPr>
        <p:blipFill rotWithShape="1">
          <a:blip r:embed="rId27">
            <a:alphaModFix/>
          </a:blip>
          <a:srcRect l="12478" t="19568" r="14336"/>
          <a:stretch/>
        </p:blipFill>
        <p:spPr>
          <a:xfrm>
            <a:off x="2316725" y="6023250"/>
            <a:ext cx="670224" cy="817475"/>
          </a:xfrm>
          <a:prstGeom prst="rect">
            <a:avLst/>
          </a:prstGeom>
          <a:noFill/>
          <a:ln>
            <a:noFill/>
          </a:ln>
        </p:spPr>
      </p:pic>
      <p:pic>
        <p:nvPicPr>
          <p:cNvPr id="250" name="Google Shape;250;p17"/>
          <p:cNvPicPr preferRelativeResize="0"/>
          <p:nvPr/>
        </p:nvPicPr>
        <p:blipFill rotWithShape="1">
          <a:blip r:embed="rId28">
            <a:alphaModFix/>
          </a:blip>
          <a:srcRect l="9967" t="15388" r="11236" b="12194"/>
          <a:stretch/>
        </p:blipFill>
        <p:spPr>
          <a:xfrm>
            <a:off x="5505675" y="6034950"/>
            <a:ext cx="801450" cy="817475"/>
          </a:xfrm>
          <a:prstGeom prst="rect">
            <a:avLst/>
          </a:prstGeom>
          <a:noFill/>
          <a:ln>
            <a:noFill/>
          </a:ln>
        </p:spPr>
      </p:pic>
      <p:pic>
        <p:nvPicPr>
          <p:cNvPr id="251" name="Google Shape;251;p17"/>
          <p:cNvPicPr preferRelativeResize="0"/>
          <p:nvPr/>
        </p:nvPicPr>
        <p:blipFill rotWithShape="1">
          <a:blip r:embed="rId29">
            <a:alphaModFix/>
          </a:blip>
          <a:srcRect l="14330" t="19568" r="12478"/>
          <a:stretch/>
        </p:blipFill>
        <p:spPr>
          <a:xfrm>
            <a:off x="1710425" y="6023225"/>
            <a:ext cx="670224" cy="817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5"/>
        <p:cNvGrpSpPr/>
        <p:nvPr/>
      </p:nvGrpSpPr>
      <p:grpSpPr>
        <a:xfrm>
          <a:off x="0" y="0"/>
          <a:ext cx="0" cy="0"/>
          <a:chOff x="0" y="0"/>
          <a:chExt cx="0" cy="0"/>
        </a:xfrm>
      </p:grpSpPr>
      <p:pic>
        <p:nvPicPr>
          <p:cNvPr id="256" name="Google Shape;256;p18"/>
          <p:cNvPicPr preferRelativeResize="0"/>
          <p:nvPr/>
        </p:nvPicPr>
        <p:blipFill rotWithShape="1">
          <a:blip r:embed="rId4">
            <a:alphaModFix/>
          </a:blip>
          <a:srcRect l="9966" t="21760" b="-7"/>
          <a:stretch/>
        </p:blipFill>
        <p:spPr>
          <a:xfrm>
            <a:off x="4493663" y="5023522"/>
            <a:ext cx="915750" cy="861024"/>
          </a:xfrm>
          <a:prstGeom prst="rect">
            <a:avLst/>
          </a:prstGeom>
          <a:noFill/>
          <a:ln>
            <a:noFill/>
          </a:ln>
        </p:spPr>
      </p:pic>
      <p:pic>
        <p:nvPicPr>
          <p:cNvPr id="257" name="Google Shape;257;p18"/>
          <p:cNvPicPr preferRelativeResize="0"/>
          <p:nvPr/>
        </p:nvPicPr>
        <p:blipFill rotWithShape="1">
          <a:blip r:embed="rId5">
            <a:alphaModFix/>
          </a:blip>
          <a:srcRect l="15543" r="12061" b="13201"/>
          <a:stretch/>
        </p:blipFill>
        <p:spPr>
          <a:xfrm>
            <a:off x="3867487" y="4860063"/>
            <a:ext cx="736301" cy="955149"/>
          </a:xfrm>
          <a:prstGeom prst="rect">
            <a:avLst/>
          </a:prstGeom>
          <a:noFill/>
          <a:ln>
            <a:noFill/>
          </a:ln>
        </p:spPr>
      </p:pic>
      <p:pic>
        <p:nvPicPr>
          <p:cNvPr id="258" name="Google Shape;258;p18"/>
          <p:cNvPicPr preferRelativeResize="0"/>
          <p:nvPr/>
        </p:nvPicPr>
        <p:blipFill rotWithShape="1">
          <a:blip r:embed="rId6">
            <a:alphaModFix/>
          </a:blip>
          <a:srcRect l="15293" t="5928" r="10571" b="12412"/>
          <a:stretch/>
        </p:blipFill>
        <p:spPr>
          <a:xfrm>
            <a:off x="2462388" y="4860038"/>
            <a:ext cx="801475" cy="955174"/>
          </a:xfrm>
          <a:prstGeom prst="rect">
            <a:avLst/>
          </a:prstGeom>
          <a:noFill/>
          <a:ln>
            <a:noFill/>
          </a:ln>
        </p:spPr>
      </p:pic>
      <p:pic>
        <p:nvPicPr>
          <p:cNvPr id="259" name="Google Shape;259;p18"/>
          <p:cNvPicPr preferRelativeResize="0"/>
          <p:nvPr/>
        </p:nvPicPr>
        <p:blipFill rotWithShape="1">
          <a:blip r:embed="rId7">
            <a:alphaModFix/>
          </a:blip>
          <a:srcRect l="15296" t="18340" r="16597" b="18066"/>
          <a:stretch/>
        </p:blipFill>
        <p:spPr>
          <a:xfrm>
            <a:off x="1837913" y="5002000"/>
            <a:ext cx="736301" cy="743876"/>
          </a:xfrm>
          <a:prstGeom prst="rect">
            <a:avLst/>
          </a:prstGeom>
          <a:noFill/>
          <a:ln>
            <a:noFill/>
          </a:ln>
        </p:spPr>
      </p:pic>
      <p:pic>
        <p:nvPicPr>
          <p:cNvPr id="260" name="Google Shape;260;p18"/>
          <p:cNvPicPr preferRelativeResize="0"/>
          <p:nvPr/>
        </p:nvPicPr>
        <p:blipFill rotWithShape="1">
          <a:blip r:embed="rId8">
            <a:alphaModFix/>
          </a:blip>
          <a:srcRect l="15296" r="16597"/>
          <a:stretch/>
        </p:blipFill>
        <p:spPr>
          <a:xfrm>
            <a:off x="1119663" y="4787450"/>
            <a:ext cx="736301" cy="1169724"/>
          </a:xfrm>
          <a:prstGeom prst="rect">
            <a:avLst/>
          </a:prstGeom>
          <a:noFill/>
          <a:ln>
            <a:noFill/>
          </a:ln>
        </p:spPr>
      </p:pic>
      <p:pic>
        <p:nvPicPr>
          <p:cNvPr id="261" name="Google Shape;261;p18"/>
          <p:cNvPicPr preferRelativeResize="0"/>
          <p:nvPr/>
        </p:nvPicPr>
        <p:blipFill rotWithShape="1">
          <a:blip r:embed="rId9">
            <a:alphaModFix/>
          </a:blip>
          <a:srcRect l="15296" t="18345" r="16597" b="11768"/>
          <a:stretch/>
        </p:blipFill>
        <p:spPr>
          <a:xfrm>
            <a:off x="3194038" y="4965188"/>
            <a:ext cx="736301" cy="817499"/>
          </a:xfrm>
          <a:prstGeom prst="rect">
            <a:avLst/>
          </a:prstGeom>
          <a:noFill/>
          <a:ln>
            <a:noFill/>
          </a:ln>
        </p:spPr>
      </p:pic>
      <p:pic>
        <p:nvPicPr>
          <p:cNvPr id="262" name="Google Shape;262;p18"/>
          <p:cNvPicPr preferRelativeResize="0"/>
          <p:nvPr/>
        </p:nvPicPr>
        <p:blipFill>
          <a:blip r:embed="rId10">
            <a:alphaModFix/>
          </a:blip>
          <a:stretch>
            <a:fillRect/>
          </a:stretch>
        </p:blipFill>
        <p:spPr>
          <a:xfrm>
            <a:off x="196494" y="4752769"/>
            <a:ext cx="1081170" cy="1169743"/>
          </a:xfrm>
          <a:prstGeom prst="rect">
            <a:avLst/>
          </a:prstGeom>
          <a:noFill/>
          <a:ln>
            <a:noFill/>
          </a:ln>
        </p:spPr>
      </p:pic>
      <p:pic>
        <p:nvPicPr>
          <p:cNvPr id="263" name="Google Shape;263;p18"/>
          <p:cNvPicPr preferRelativeResize="0"/>
          <p:nvPr/>
        </p:nvPicPr>
        <p:blipFill rotWithShape="1">
          <a:blip r:embed="rId11">
            <a:alphaModFix/>
          </a:blip>
          <a:srcRect l="13114" t="18343" r="13496" b="8045"/>
          <a:stretch/>
        </p:blipFill>
        <p:spPr>
          <a:xfrm>
            <a:off x="55750" y="5962225"/>
            <a:ext cx="859074" cy="861024"/>
          </a:xfrm>
          <a:prstGeom prst="rect">
            <a:avLst/>
          </a:prstGeom>
          <a:noFill/>
          <a:ln>
            <a:noFill/>
          </a:ln>
        </p:spPr>
      </p:pic>
      <p:pic>
        <p:nvPicPr>
          <p:cNvPr id="264" name="Google Shape;264;p18"/>
          <p:cNvPicPr preferRelativeResize="0"/>
          <p:nvPr/>
        </p:nvPicPr>
        <p:blipFill rotWithShape="1">
          <a:blip r:embed="rId12">
            <a:alphaModFix/>
          </a:blip>
          <a:srcRect l="15536" r="12068" b="12541"/>
          <a:stretch/>
        </p:blipFill>
        <p:spPr>
          <a:xfrm>
            <a:off x="5291663" y="4898800"/>
            <a:ext cx="736301" cy="888875"/>
          </a:xfrm>
          <a:prstGeom prst="rect">
            <a:avLst/>
          </a:prstGeom>
          <a:noFill/>
          <a:ln>
            <a:noFill/>
          </a:ln>
        </p:spPr>
      </p:pic>
      <p:pic>
        <p:nvPicPr>
          <p:cNvPr id="265" name="Google Shape;265;p18"/>
          <p:cNvPicPr preferRelativeResize="0"/>
          <p:nvPr/>
        </p:nvPicPr>
        <p:blipFill rotWithShape="1">
          <a:blip r:embed="rId13">
            <a:alphaModFix/>
          </a:blip>
          <a:srcRect l="28924" r="29730"/>
          <a:stretch/>
        </p:blipFill>
        <p:spPr>
          <a:xfrm>
            <a:off x="5941000" y="4898775"/>
            <a:ext cx="420525" cy="1016375"/>
          </a:xfrm>
          <a:prstGeom prst="rect">
            <a:avLst/>
          </a:prstGeom>
          <a:noFill/>
          <a:ln>
            <a:noFill/>
          </a:ln>
        </p:spPr>
      </p:pic>
      <p:pic>
        <p:nvPicPr>
          <p:cNvPr id="266" name="Google Shape;266;p18"/>
          <p:cNvPicPr preferRelativeResize="0"/>
          <p:nvPr/>
        </p:nvPicPr>
        <p:blipFill>
          <a:blip r:embed="rId14">
            <a:alphaModFix/>
          </a:blip>
          <a:stretch>
            <a:fillRect/>
          </a:stretch>
        </p:blipFill>
        <p:spPr>
          <a:xfrm>
            <a:off x="8020338" y="4865744"/>
            <a:ext cx="1017101" cy="1016369"/>
          </a:xfrm>
          <a:prstGeom prst="rect">
            <a:avLst/>
          </a:prstGeom>
          <a:noFill/>
          <a:ln>
            <a:noFill/>
          </a:ln>
        </p:spPr>
      </p:pic>
      <p:pic>
        <p:nvPicPr>
          <p:cNvPr id="267" name="Google Shape;267;p18"/>
          <p:cNvPicPr preferRelativeResize="0"/>
          <p:nvPr/>
        </p:nvPicPr>
        <p:blipFill rotWithShape="1">
          <a:blip r:embed="rId15">
            <a:alphaModFix/>
          </a:blip>
          <a:srcRect l="29885" r="26119"/>
          <a:stretch/>
        </p:blipFill>
        <p:spPr>
          <a:xfrm>
            <a:off x="7599812" y="4976438"/>
            <a:ext cx="420525" cy="955174"/>
          </a:xfrm>
          <a:prstGeom prst="rect">
            <a:avLst/>
          </a:prstGeom>
          <a:noFill/>
          <a:ln>
            <a:noFill/>
          </a:ln>
        </p:spPr>
      </p:pic>
      <p:pic>
        <p:nvPicPr>
          <p:cNvPr id="268" name="Google Shape;268;p18"/>
          <p:cNvPicPr preferRelativeResize="0"/>
          <p:nvPr/>
        </p:nvPicPr>
        <p:blipFill rotWithShape="1">
          <a:blip r:embed="rId16">
            <a:alphaModFix/>
          </a:blip>
          <a:srcRect l="12642" t="8475" r="15238"/>
          <a:stretch/>
        </p:blipFill>
        <p:spPr>
          <a:xfrm>
            <a:off x="6875639" y="4945837"/>
            <a:ext cx="801475" cy="1016400"/>
          </a:xfrm>
          <a:prstGeom prst="rect">
            <a:avLst/>
          </a:prstGeom>
          <a:noFill/>
          <a:ln>
            <a:noFill/>
          </a:ln>
        </p:spPr>
      </p:pic>
      <p:pic>
        <p:nvPicPr>
          <p:cNvPr id="269" name="Google Shape;269;p18"/>
          <p:cNvPicPr preferRelativeResize="0"/>
          <p:nvPr/>
        </p:nvPicPr>
        <p:blipFill rotWithShape="1">
          <a:blip r:embed="rId17">
            <a:alphaModFix/>
          </a:blip>
          <a:srcRect l="13355" r="34107"/>
          <a:stretch/>
        </p:blipFill>
        <p:spPr>
          <a:xfrm>
            <a:off x="6375538" y="4865750"/>
            <a:ext cx="534388" cy="1016375"/>
          </a:xfrm>
          <a:prstGeom prst="rect">
            <a:avLst/>
          </a:prstGeom>
          <a:noFill/>
          <a:ln>
            <a:noFill/>
          </a:ln>
        </p:spPr>
      </p:pic>
      <p:pic>
        <p:nvPicPr>
          <p:cNvPr id="270" name="Google Shape;270;p18"/>
          <p:cNvPicPr preferRelativeResize="0"/>
          <p:nvPr/>
        </p:nvPicPr>
        <p:blipFill rotWithShape="1">
          <a:blip r:embed="rId18">
            <a:alphaModFix/>
          </a:blip>
          <a:srcRect l="12983" t="17748" r="13831" b="9060"/>
          <a:stretch/>
        </p:blipFill>
        <p:spPr>
          <a:xfrm>
            <a:off x="8503700" y="6008464"/>
            <a:ext cx="736301" cy="817212"/>
          </a:xfrm>
          <a:prstGeom prst="rect">
            <a:avLst/>
          </a:prstGeom>
          <a:noFill/>
          <a:ln>
            <a:noFill/>
          </a:ln>
        </p:spPr>
      </p:pic>
      <p:pic>
        <p:nvPicPr>
          <p:cNvPr id="271" name="Google Shape;271;p18"/>
          <p:cNvPicPr preferRelativeResize="0"/>
          <p:nvPr/>
        </p:nvPicPr>
        <p:blipFill rotWithShape="1">
          <a:blip r:embed="rId19">
            <a:alphaModFix/>
          </a:blip>
          <a:srcRect l="21561" t="2496" r="21787" b="13463"/>
          <a:stretch/>
        </p:blipFill>
        <p:spPr>
          <a:xfrm>
            <a:off x="4219212" y="5854905"/>
            <a:ext cx="670224" cy="1103519"/>
          </a:xfrm>
          <a:prstGeom prst="rect">
            <a:avLst/>
          </a:prstGeom>
          <a:noFill/>
          <a:ln>
            <a:noFill/>
          </a:ln>
        </p:spPr>
      </p:pic>
      <p:pic>
        <p:nvPicPr>
          <p:cNvPr id="272" name="Google Shape;272;p18"/>
          <p:cNvPicPr preferRelativeResize="0"/>
          <p:nvPr/>
        </p:nvPicPr>
        <p:blipFill rotWithShape="1">
          <a:blip r:embed="rId20">
            <a:alphaModFix/>
          </a:blip>
          <a:srcRect l="13526" t="18918" r="11578" b="10698"/>
          <a:stretch/>
        </p:blipFill>
        <p:spPr>
          <a:xfrm>
            <a:off x="4838625" y="6035745"/>
            <a:ext cx="801475" cy="835980"/>
          </a:xfrm>
          <a:prstGeom prst="rect">
            <a:avLst/>
          </a:prstGeom>
          <a:noFill/>
          <a:ln>
            <a:noFill/>
          </a:ln>
        </p:spPr>
      </p:pic>
      <p:pic>
        <p:nvPicPr>
          <p:cNvPr id="273" name="Google Shape;273;p18"/>
          <p:cNvPicPr preferRelativeResize="0"/>
          <p:nvPr/>
        </p:nvPicPr>
        <p:blipFill rotWithShape="1">
          <a:blip r:embed="rId21">
            <a:alphaModFix/>
          </a:blip>
          <a:srcRect l="13496" t="15300" r="13114" b="11175"/>
          <a:stretch/>
        </p:blipFill>
        <p:spPr>
          <a:xfrm>
            <a:off x="875300" y="5929075"/>
            <a:ext cx="859074" cy="955174"/>
          </a:xfrm>
          <a:prstGeom prst="rect">
            <a:avLst/>
          </a:prstGeom>
          <a:noFill/>
          <a:ln>
            <a:noFill/>
          </a:ln>
        </p:spPr>
      </p:pic>
      <p:pic>
        <p:nvPicPr>
          <p:cNvPr id="274" name="Google Shape;274;p18"/>
          <p:cNvPicPr preferRelativeResize="0"/>
          <p:nvPr/>
        </p:nvPicPr>
        <p:blipFill rotWithShape="1">
          <a:blip r:embed="rId22">
            <a:alphaModFix/>
          </a:blip>
          <a:srcRect l="12480" t="19568"/>
          <a:stretch/>
        </p:blipFill>
        <p:spPr>
          <a:xfrm>
            <a:off x="7870925" y="6023225"/>
            <a:ext cx="801475" cy="817499"/>
          </a:xfrm>
          <a:prstGeom prst="rect">
            <a:avLst/>
          </a:prstGeom>
          <a:noFill/>
          <a:ln>
            <a:noFill/>
          </a:ln>
        </p:spPr>
      </p:pic>
      <p:pic>
        <p:nvPicPr>
          <p:cNvPr id="275" name="Google Shape;275;p18"/>
          <p:cNvPicPr preferRelativeResize="0"/>
          <p:nvPr/>
        </p:nvPicPr>
        <p:blipFill rotWithShape="1">
          <a:blip r:embed="rId23">
            <a:alphaModFix/>
          </a:blip>
          <a:srcRect l="17657" t="19357" r="21093" b="7457"/>
          <a:stretch/>
        </p:blipFill>
        <p:spPr>
          <a:xfrm>
            <a:off x="3585000" y="6006386"/>
            <a:ext cx="670224" cy="888864"/>
          </a:xfrm>
          <a:prstGeom prst="rect">
            <a:avLst/>
          </a:prstGeom>
          <a:noFill/>
          <a:ln>
            <a:noFill/>
          </a:ln>
        </p:spPr>
      </p:pic>
      <p:pic>
        <p:nvPicPr>
          <p:cNvPr id="276" name="Google Shape;276;p18"/>
          <p:cNvPicPr preferRelativeResize="0"/>
          <p:nvPr/>
        </p:nvPicPr>
        <p:blipFill rotWithShape="1">
          <a:blip r:embed="rId24">
            <a:alphaModFix/>
          </a:blip>
          <a:srcRect l="12478" t="17748" r="14336" b="9060"/>
          <a:stretch/>
        </p:blipFill>
        <p:spPr>
          <a:xfrm>
            <a:off x="7213400" y="6081800"/>
            <a:ext cx="670224" cy="743876"/>
          </a:xfrm>
          <a:prstGeom prst="rect">
            <a:avLst/>
          </a:prstGeom>
          <a:noFill/>
          <a:ln>
            <a:noFill/>
          </a:ln>
        </p:spPr>
      </p:pic>
      <p:pic>
        <p:nvPicPr>
          <p:cNvPr id="277" name="Google Shape;277;p18"/>
          <p:cNvPicPr preferRelativeResize="0"/>
          <p:nvPr/>
        </p:nvPicPr>
        <p:blipFill rotWithShape="1">
          <a:blip r:embed="rId25">
            <a:alphaModFix/>
          </a:blip>
          <a:srcRect l="17849" t="19562" r="12478"/>
          <a:stretch/>
        </p:blipFill>
        <p:spPr>
          <a:xfrm>
            <a:off x="3025700" y="6044987"/>
            <a:ext cx="638025" cy="817499"/>
          </a:xfrm>
          <a:prstGeom prst="rect">
            <a:avLst/>
          </a:prstGeom>
          <a:noFill/>
          <a:ln>
            <a:noFill/>
          </a:ln>
        </p:spPr>
      </p:pic>
      <p:pic>
        <p:nvPicPr>
          <p:cNvPr id="278" name="Google Shape;278;p18"/>
          <p:cNvPicPr preferRelativeResize="0"/>
          <p:nvPr/>
        </p:nvPicPr>
        <p:blipFill>
          <a:blip r:embed="rId26">
            <a:alphaModFix/>
          </a:blip>
          <a:stretch>
            <a:fillRect/>
          </a:stretch>
        </p:blipFill>
        <p:spPr>
          <a:xfrm>
            <a:off x="6297638" y="5898469"/>
            <a:ext cx="915750" cy="1016383"/>
          </a:xfrm>
          <a:prstGeom prst="rect">
            <a:avLst/>
          </a:prstGeom>
          <a:noFill/>
          <a:ln>
            <a:noFill/>
          </a:ln>
        </p:spPr>
      </p:pic>
      <p:pic>
        <p:nvPicPr>
          <p:cNvPr id="279" name="Google Shape;279;p18"/>
          <p:cNvPicPr preferRelativeResize="0"/>
          <p:nvPr/>
        </p:nvPicPr>
        <p:blipFill rotWithShape="1">
          <a:blip r:embed="rId27">
            <a:alphaModFix/>
          </a:blip>
          <a:srcRect l="12478" t="19568" r="14336"/>
          <a:stretch/>
        </p:blipFill>
        <p:spPr>
          <a:xfrm>
            <a:off x="2331375" y="6023250"/>
            <a:ext cx="670224" cy="817475"/>
          </a:xfrm>
          <a:prstGeom prst="rect">
            <a:avLst/>
          </a:prstGeom>
          <a:noFill/>
          <a:ln>
            <a:noFill/>
          </a:ln>
        </p:spPr>
      </p:pic>
      <p:pic>
        <p:nvPicPr>
          <p:cNvPr id="280" name="Google Shape;280;p18"/>
          <p:cNvPicPr preferRelativeResize="0"/>
          <p:nvPr/>
        </p:nvPicPr>
        <p:blipFill rotWithShape="1">
          <a:blip r:embed="rId28">
            <a:alphaModFix/>
          </a:blip>
          <a:srcRect l="9967" t="15388" r="11236" b="12194"/>
          <a:stretch/>
        </p:blipFill>
        <p:spPr>
          <a:xfrm>
            <a:off x="5520325" y="6034950"/>
            <a:ext cx="801450" cy="817475"/>
          </a:xfrm>
          <a:prstGeom prst="rect">
            <a:avLst/>
          </a:prstGeom>
          <a:noFill/>
          <a:ln>
            <a:noFill/>
          </a:ln>
        </p:spPr>
      </p:pic>
      <p:pic>
        <p:nvPicPr>
          <p:cNvPr id="281" name="Google Shape;281;p18"/>
          <p:cNvPicPr preferRelativeResize="0"/>
          <p:nvPr/>
        </p:nvPicPr>
        <p:blipFill rotWithShape="1">
          <a:blip r:embed="rId29">
            <a:alphaModFix/>
          </a:blip>
          <a:srcRect l="14330" t="19568" r="12478"/>
          <a:stretch/>
        </p:blipFill>
        <p:spPr>
          <a:xfrm>
            <a:off x="1725075" y="6023225"/>
            <a:ext cx="670224" cy="817475"/>
          </a:xfrm>
          <a:prstGeom prst="rect">
            <a:avLst/>
          </a:prstGeom>
          <a:noFill/>
          <a:ln>
            <a:noFill/>
          </a:ln>
        </p:spPr>
      </p:pic>
      <p:pic>
        <p:nvPicPr>
          <p:cNvPr id="282" name="Google Shape;282;p18"/>
          <p:cNvPicPr preferRelativeResize="0"/>
          <p:nvPr/>
        </p:nvPicPr>
        <p:blipFill rotWithShape="1">
          <a:blip r:embed="rId4">
            <a:alphaModFix/>
          </a:blip>
          <a:srcRect l="9966" t="21760" b="-7"/>
          <a:stretch/>
        </p:blipFill>
        <p:spPr>
          <a:xfrm>
            <a:off x="4479013" y="5023522"/>
            <a:ext cx="915750" cy="861024"/>
          </a:xfrm>
          <a:prstGeom prst="rect">
            <a:avLst/>
          </a:prstGeom>
          <a:noFill/>
          <a:ln>
            <a:noFill/>
          </a:ln>
        </p:spPr>
      </p:pic>
      <p:pic>
        <p:nvPicPr>
          <p:cNvPr id="283" name="Google Shape;283;p18"/>
          <p:cNvPicPr preferRelativeResize="0"/>
          <p:nvPr/>
        </p:nvPicPr>
        <p:blipFill rotWithShape="1">
          <a:blip r:embed="rId5">
            <a:alphaModFix/>
          </a:blip>
          <a:srcRect l="15543" r="12061" b="13201"/>
          <a:stretch/>
        </p:blipFill>
        <p:spPr>
          <a:xfrm>
            <a:off x="3852837" y="4860063"/>
            <a:ext cx="736301" cy="955149"/>
          </a:xfrm>
          <a:prstGeom prst="rect">
            <a:avLst/>
          </a:prstGeom>
          <a:noFill/>
          <a:ln>
            <a:noFill/>
          </a:ln>
        </p:spPr>
      </p:pic>
      <p:pic>
        <p:nvPicPr>
          <p:cNvPr id="284" name="Google Shape;284;p18"/>
          <p:cNvPicPr preferRelativeResize="0"/>
          <p:nvPr/>
        </p:nvPicPr>
        <p:blipFill rotWithShape="1">
          <a:blip r:embed="rId6">
            <a:alphaModFix/>
          </a:blip>
          <a:srcRect l="15293" t="5928" r="10571" b="12412"/>
          <a:stretch/>
        </p:blipFill>
        <p:spPr>
          <a:xfrm>
            <a:off x="2447738" y="4860038"/>
            <a:ext cx="801475" cy="955174"/>
          </a:xfrm>
          <a:prstGeom prst="rect">
            <a:avLst/>
          </a:prstGeom>
          <a:noFill/>
          <a:ln>
            <a:noFill/>
          </a:ln>
        </p:spPr>
      </p:pic>
      <p:pic>
        <p:nvPicPr>
          <p:cNvPr id="285" name="Google Shape;285;p18"/>
          <p:cNvPicPr preferRelativeResize="0"/>
          <p:nvPr/>
        </p:nvPicPr>
        <p:blipFill rotWithShape="1">
          <a:blip r:embed="rId7">
            <a:alphaModFix/>
          </a:blip>
          <a:srcRect l="15296" t="18340" r="16597" b="18066"/>
          <a:stretch/>
        </p:blipFill>
        <p:spPr>
          <a:xfrm>
            <a:off x="1823263" y="5002000"/>
            <a:ext cx="736301" cy="743876"/>
          </a:xfrm>
          <a:prstGeom prst="rect">
            <a:avLst/>
          </a:prstGeom>
          <a:noFill/>
          <a:ln>
            <a:noFill/>
          </a:ln>
        </p:spPr>
      </p:pic>
      <p:pic>
        <p:nvPicPr>
          <p:cNvPr id="286" name="Google Shape;286;p18"/>
          <p:cNvPicPr preferRelativeResize="0"/>
          <p:nvPr/>
        </p:nvPicPr>
        <p:blipFill rotWithShape="1">
          <a:blip r:embed="rId8">
            <a:alphaModFix/>
          </a:blip>
          <a:srcRect l="15296" r="16597"/>
          <a:stretch/>
        </p:blipFill>
        <p:spPr>
          <a:xfrm>
            <a:off x="1105013" y="4787450"/>
            <a:ext cx="736301" cy="1169724"/>
          </a:xfrm>
          <a:prstGeom prst="rect">
            <a:avLst/>
          </a:prstGeom>
          <a:noFill/>
          <a:ln>
            <a:noFill/>
          </a:ln>
        </p:spPr>
      </p:pic>
      <p:pic>
        <p:nvPicPr>
          <p:cNvPr id="287" name="Google Shape;287;p18"/>
          <p:cNvPicPr preferRelativeResize="0"/>
          <p:nvPr/>
        </p:nvPicPr>
        <p:blipFill rotWithShape="1">
          <a:blip r:embed="rId9">
            <a:alphaModFix/>
          </a:blip>
          <a:srcRect l="15296" t="18345" r="16597" b="11768"/>
          <a:stretch/>
        </p:blipFill>
        <p:spPr>
          <a:xfrm>
            <a:off x="3179388" y="4965188"/>
            <a:ext cx="736301" cy="817499"/>
          </a:xfrm>
          <a:prstGeom prst="rect">
            <a:avLst/>
          </a:prstGeom>
          <a:noFill/>
          <a:ln>
            <a:noFill/>
          </a:ln>
        </p:spPr>
      </p:pic>
      <p:pic>
        <p:nvPicPr>
          <p:cNvPr id="288" name="Google Shape;288;p18"/>
          <p:cNvPicPr preferRelativeResize="0"/>
          <p:nvPr/>
        </p:nvPicPr>
        <p:blipFill>
          <a:blip r:embed="rId10">
            <a:alphaModFix/>
          </a:blip>
          <a:stretch>
            <a:fillRect/>
          </a:stretch>
        </p:blipFill>
        <p:spPr>
          <a:xfrm>
            <a:off x="181844" y="4752769"/>
            <a:ext cx="1081170" cy="1169743"/>
          </a:xfrm>
          <a:prstGeom prst="rect">
            <a:avLst/>
          </a:prstGeom>
          <a:noFill/>
          <a:ln>
            <a:noFill/>
          </a:ln>
        </p:spPr>
      </p:pic>
      <p:pic>
        <p:nvPicPr>
          <p:cNvPr id="289" name="Google Shape;289;p18"/>
          <p:cNvPicPr preferRelativeResize="0"/>
          <p:nvPr/>
        </p:nvPicPr>
        <p:blipFill rotWithShape="1">
          <a:blip r:embed="rId11">
            <a:alphaModFix/>
          </a:blip>
          <a:srcRect l="13114" t="18343" r="13496" b="8045"/>
          <a:stretch/>
        </p:blipFill>
        <p:spPr>
          <a:xfrm>
            <a:off x="41100" y="5962225"/>
            <a:ext cx="859074" cy="861024"/>
          </a:xfrm>
          <a:prstGeom prst="rect">
            <a:avLst/>
          </a:prstGeom>
          <a:noFill/>
          <a:ln>
            <a:noFill/>
          </a:ln>
        </p:spPr>
      </p:pic>
      <p:pic>
        <p:nvPicPr>
          <p:cNvPr id="290" name="Google Shape;290;p18"/>
          <p:cNvPicPr preferRelativeResize="0"/>
          <p:nvPr/>
        </p:nvPicPr>
        <p:blipFill rotWithShape="1">
          <a:blip r:embed="rId12">
            <a:alphaModFix/>
          </a:blip>
          <a:srcRect l="15536" r="12068" b="12541"/>
          <a:stretch/>
        </p:blipFill>
        <p:spPr>
          <a:xfrm>
            <a:off x="5277013" y="4898800"/>
            <a:ext cx="736301" cy="888875"/>
          </a:xfrm>
          <a:prstGeom prst="rect">
            <a:avLst/>
          </a:prstGeom>
          <a:noFill/>
          <a:ln>
            <a:noFill/>
          </a:ln>
        </p:spPr>
      </p:pic>
      <p:pic>
        <p:nvPicPr>
          <p:cNvPr id="291" name="Google Shape;291;p18"/>
          <p:cNvPicPr preferRelativeResize="0"/>
          <p:nvPr/>
        </p:nvPicPr>
        <p:blipFill rotWithShape="1">
          <a:blip r:embed="rId13">
            <a:alphaModFix/>
          </a:blip>
          <a:srcRect l="28924" r="29730"/>
          <a:stretch/>
        </p:blipFill>
        <p:spPr>
          <a:xfrm>
            <a:off x="5926350" y="4898775"/>
            <a:ext cx="420525" cy="1016375"/>
          </a:xfrm>
          <a:prstGeom prst="rect">
            <a:avLst/>
          </a:prstGeom>
          <a:noFill/>
          <a:ln>
            <a:noFill/>
          </a:ln>
        </p:spPr>
      </p:pic>
      <p:pic>
        <p:nvPicPr>
          <p:cNvPr id="292" name="Google Shape;292;p18"/>
          <p:cNvPicPr preferRelativeResize="0"/>
          <p:nvPr/>
        </p:nvPicPr>
        <p:blipFill>
          <a:blip r:embed="rId14">
            <a:alphaModFix/>
          </a:blip>
          <a:stretch>
            <a:fillRect/>
          </a:stretch>
        </p:blipFill>
        <p:spPr>
          <a:xfrm>
            <a:off x="8005688" y="4865744"/>
            <a:ext cx="1017101" cy="1016369"/>
          </a:xfrm>
          <a:prstGeom prst="rect">
            <a:avLst/>
          </a:prstGeom>
          <a:noFill/>
          <a:ln>
            <a:noFill/>
          </a:ln>
        </p:spPr>
      </p:pic>
      <p:pic>
        <p:nvPicPr>
          <p:cNvPr id="293" name="Google Shape;293;p18"/>
          <p:cNvPicPr preferRelativeResize="0"/>
          <p:nvPr/>
        </p:nvPicPr>
        <p:blipFill rotWithShape="1">
          <a:blip r:embed="rId15">
            <a:alphaModFix/>
          </a:blip>
          <a:srcRect l="29885" r="26119"/>
          <a:stretch/>
        </p:blipFill>
        <p:spPr>
          <a:xfrm>
            <a:off x="7585162" y="4976438"/>
            <a:ext cx="420525" cy="955174"/>
          </a:xfrm>
          <a:prstGeom prst="rect">
            <a:avLst/>
          </a:prstGeom>
          <a:noFill/>
          <a:ln>
            <a:noFill/>
          </a:ln>
        </p:spPr>
      </p:pic>
      <p:pic>
        <p:nvPicPr>
          <p:cNvPr id="294" name="Google Shape;294;p18"/>
          <p:cNvPicPr preferRelativeResize="0"/>
          <p:nvPr/>
        </p:nvPicPr>
        <p:blipFill rotWithShape="1">
          <a:blip r:embed="rId16">
            <a:alphaModFix/>
          </a:blip>
          <a:srcRect l="12642" t="8475" r="15238"/>
          <a:stretch/>
        </p:blipFill>
        <p:spPr>
          <a:xfrm>
            <a:off x="6860989" y="4945837"/>
            <a:ext cx="801475" cy="1016400"/>
          </a:xfrm>
          <a:prstGeom prst="rect">
            <a:avLst/>
          </a:prstGeom>
          <a:noFill/>
          <a:ln>
            <a:noFill/>
          </a:ln>
        </p:spPr>
      </p:pic>
      <p:pic>
        <p:nvPicPr>
          <p:cNvPr id="295" name="Google Shape;295;p18"/>
          <p:cNvPicPr preferRelativeResize="0"/>
          <p:nvPr/>
        </p:nvPicPr>
        <p:blipFill rotWithShape="1">
          <a:blip r:embed="rId17">
            <a:alphaModFix/>
          </a:blip>
          <a:srcRect l="13355" r="34107"/>
          <a:stretch/>
        </p:blipFill>
        <p:spPr>
          <a:xfrm>
            <a:off x="6360888" y="4865750"/>
            <a:ext cx="534388" cy="1016375"/>
          </a:xfrm>
          <a:prstGeom prst="rect">
            <a:avLst/>
          </a:prstGeom>
          <a:noFill/>
          <a:ln>
            <a:noFill/>
          </a:ln>
        </p:spPr>
      </p:pic>
      <p:pic>
        <p:nvPicPr>
          <p:cNvPr id="296" name="Google Shape;296;p18"/>
          <p:cNvPicPr preferRelativeResize="0"/>
          <p:nvPr/>
        </p:nvPicPr>
        <p:blipFill rotWithShape="1">
          <a:blip r:embed="rId18">
            <a:alphaModFix/>
          </a:blip>
          <a:srcRect l="12983" t="17748" r="13831" b="9060"/>
          <a:stretch/>
        </p:blipFill>
        <p:spPr>
          <a:xfrm>
            <a:off x="8489050" y="6008464"/>
            <a:ext cx="736301" cy="817212"/>
          </a:xfrm>
          <a:prstGeom prst="rect">
            <a:avLst/>
          </a:prstGeom>
          <a:noFill/>
          <a:ln>
            <a:noFill/>
          </a:ln>
        </p:spPr>
      </p:pic>
      <p:pic>
        <p:nvPicPr>
          <p:cNvPr id="297" name="Google Shape;297;p18"/>
          <p:cNvPicPr preferRelativeResize="0"/>
          <p:nvPr/>
        </p:nvPicPr>
        <p:blipFill rotWithShape="1">
          <a:blip r:embed="rId19">
            <a:alphaModFix/>
          </a:blip>
          <a:srcRect l="21561" t="2496" r="21787" b="13463"/>
          <a:stretch/>
        </p:blipFill>
        <p:spPr>
          <a:xfrm>
            <a:off x="4204562" y="5854905"/>
            <a:ext cx="670224" cy="1103519"/>
          </a:xfrm>
          <a:prstGeom prst="rect">
            <a:avLst/>
          </a:prstGeom>
          <a:noFill/>
          <a:ln>
            <a:noFill/>
          </a:ln>
        </p:spPr>
      </p:pic>
      <p:pic>
        <p:nvPicPr>
          <p:cNvPr id="298" name="Google Shape;298;p18"/>
          <p:cNvPicPr preferRelativeResize="0"/>
          <p:nvPr/>
        </p:nvPicPr>
        <p:blipFill rotWithShape="1">
          <a:blip r:embed="rId20">
            <a:alphaModFix/>
          </a:blip>
          <a:srcRect l="13526" t="18918" r="11578" b="10698"/>
          <a:stretch/>
        </p:blipFill>
        <p:spPr>
          <a:xfrm>
            <a:off x="4823975" y="6035745"/>
            <a:ext cx="801475" cy="835980"/>
          </a:xfrm>
          <a:prstGeom prst="rect">
            <a:avLst/>
          </a:prstGeom>
          <a:noFill/>
          <a:ln>
            <a:noFill/>
          </a:ln>
        </p:spPr>
      </p:pic>
      <p:pic>
        <p:nvPicPr>
          <p:cNvPr id="299" name="Google Shape;299;p18"/>
          <p:cNvPicPr preferRelativeResize="0"/>
          <p:nvPr/>
        </p:nvPicPr>
        <p:blipFill rotWithShape="1">
          <a:blip r:embed="rId21">
            <a:alphaModFix/>
          </a:blip>
          <a:srcRect l="13496" t="15300" r="13114" b="11175"/>
          <a:stretch/>
        </p:blipFill>
        <p:spPr>
          <a:xfrm>
            <a:off x="860650" y="5929075"/>
            <a:ext cx="859074" cy="955174"/>
          </a:xfrm>
          <a:prstGeom prst="rect">
            <a:avLst/>
          </a:prstGeom>
          <a:noFill/>
          <a:ln>
            <a:noFill/>
          </a:ln>
        </p:spPr>
      </p:pic>
      <p:pic>
        <p:nvPicPr>
          <p:cNvPr id="300" name="Google Shape;300;p18"/>
          <p:cNvPicPr preferRelativeResize="0"/>
          <p:nvPr/>
        </p:nvPicPr>
        <p:blipFill rotWithShape="1">
          <a:blip r:embed="rId22">
            <a:alphaModFix/>
          </a:blip>
          <a:srcRect l="12480" t="19568"/>
          <a:stretch/>
        </p:blipFill>
        <p:spPr>
          <a:xfrm>
            <a:off x="7856275" y="6023225"/>
            <a:ext cx="801475" cy="817499"/>
          </a:xfrm>
          <a:prstGeom prst="rect">
            <a:avLst/>
          </a:prstGeom>
          <a:noFill/>
          <a:ln>
            <a:noFill/>
          </a:ln>
        </p:spPr>
      </p:pic>
      <p:pic>
        <p:nvPicPr>
          <p:cNvPr id="301" name="Google Shape;301;p18"/>
          <p:cNvPicPr preferRelativeResize="0"/>
          <p:nvPr/>
        </p:nvPicPr>
        <p:blipFill rotWithShape="1">
          <a:blip r:embed="rId23">
            <a:alphaModFix/>
          </a:blip>
          <a:srcRect l="17657" t="19357" r="21093" b="7457"/>
          <a:stretch/>
        </p:blipFill>
        <p:spPr>
          <a:xfrm>
            <a:off x="3570350" y="6006386"/>
            <a:ext cx="670224" cy="888864"/>
          </a:xfrm>
          <a:prstGeom prst="rect">
            <a:avLst/>
          </a:prstGeom>
          <a:noFill/>
          <a:ln>
            <a:noFill/>
          </a:ln>
        </p:spPr>
      </p:pic>
      <p:pic>
        <p:nvPicPr>
          <p:cNvPr id="302" name="Google Shape;302;p18"/>
          <p:cNvPicPr preferRelativeResize="0"/>
          <p:nvPr/>
        </p:nvPicPr>
        <p:blipFill rotWithShape="1">
          <a:blip r:embed="rId24">
            <a:alphaModFix/>
          </a:blip>
          <a:srcRect l="12478" t="17748" r="14336" b="9060"/>
          <a:stretch/>
        </p:blipFill>
        <p:spPr>
          <a:xfrm>
            <a:off x="7198750" y="6081800"/>
            <a:ext cx="670224" cy="743876"/>
          </a:xfrm>
          <a:prstGeom prst="rect">
            <a:avLst/>
          </a:prstGeom>
          <a:noFill/>
          <a:ln>
            <a:noFill/>
          </a:ln>
        </p:spPr>
      </p:pic>
      <p:pic>
        <p:nvPicPr>
          <p:cNvPr id="303" name="Google Shape;303;p18"/>
          <p:cNvPicPr preferRelativeResize="0"/>
          <p:nvPr/>
        </p:nvPicPr>
        <p:blipFill rotWithShape="1">
          <a:blip r:embed="rId25">
            <a:alphaModFix/>
          </a:blip>
          <a:srcRect l="17849" t="19562" r="12478"/>
          <a:stretch/>
        </p:blipFill>
        <p:spPr>
          <a:xfrm>
            <a:off x="3011050" y="6044987"/>
            <a:ext cx="638025" cy="817499"/>
          </a:xfrm>
          <a:prstGeom prst="rect">
            <a:avLst/>
          </a:prstGeom>
          <a:noFill/>
          <a:ln>
            <a:noFill/>
          </a:ln>
        </p:spPr>
      </p:pic>
      <p:pic>
        <p:nvPicPr>
          <p:cNvPr id="304" name="Google Shape;304;p18"/>
          <p:cNvPicPr preferRelativeResize="0"/>
          <p:nvPr/>
        </p:nvPicPr>
        <p:blipFill>
          <a:blip r:embed="rId26">
            <a:alphaModFix/>
          </a:blip>
          <a:stretch>
            <a:fillRect/>
          </a:stretch>
        </p:blipFill>
        <p:spPr>
          <a:xfrm>
            <a:off x="6282988" y="5898469"/>
            <a:ext cx="915750" cy="1016383"/>
          </a:xfrm>
          <a:prstGeom prst="rect">
            <a:avLst/>
          </a:prstGeom>
          <a:noFill/>
          <a:ln>
            <a:noFill/>
          </a:ln>
        </p:spPr>
      </p:pic>
      <p:pic>
        <p:nvPicPr>
          <p:cNvPr id="305" name="Google Shape;305;p18"/>
          <p:cNvPicPr preferRelativeResize="0"/>
          <p:nvPr/>
        </p:nvPicPr>
        <p:blipFill rotWithShape="1">
          <a:blip r:embed="rId27">
            <a:alphaModFix/>
          </a:blip>
          <a:srcRect l="12478" t="19568" r="14336"/>
          <a:stretch/>
        </p:blipFill>
        <p:spPr>
          <a:xfrm>
            <a:off x="2316725" y="6023250"/>
            <a:ext cx="670224" cy="817475"/>
          </a:xfrm>
          <a:prstGeom prst="rect">
            <a:avLst/>
          </a:prstGeom>
          <a:noFill/>
          <a:ln>
            <a:noFill/>
          </a:ln>
        </p:spPr>
      </p:pic>
      <p:pic>
        <p:nvPicPr>
          <p:cNvPr id="306" name="Google Shape;306;p18"/>
          <p:cNvPicPr preferRelativeResize="0"/>
          <p:nvPr/>
        </p:nvPicPr>
        <p:blipFill rotWithShape="1">
          <a:blip r:embed="rId28">
            <a:alphaModFix/>
          </a:blip>
          <a:srcRect l="9967" t="15388" r="11236" b="12194"/>
          <a:stretch/>
        </p:blipFill>
        <p:spPr>
          <a:xfrm>
            <a:off x="5505675" y="6034950"/>
            <a:ext cx="801450" cy="817475"/>
          </a:xfrm>
          <a:prstGeom prst="rect">
            <a:avLst/>
          </a:prstGeom>
          <a:noFill/>
          <a:ln>
            <a:noFill/>
          </a:ln>
        </p:spPr>
      </p:pic>
      <p:pic>
        <p:nvPicPr>
          <p:cNvPr id="307" name="Google Shape;307;p18"/>
          <p:cNvPicPr preferRelativeResize="0"/>
          <p:nvPr/>
        </p:nvPicPr>
        <p:blipFill rotWithShape="1">
          <a:blip r:embed="rId29">
            <a:alphaModFix/>
          </a:blip>
          <a:srcRect l="14330" t="19568" r="12478"/>
          <a:stretch/>
        </p:blipFill>
        <p:spPr>
          <a:xfrm>
            <a:off x="1710425" y="6023225"/>
            <a:ext cx="670224" cy="817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1"/>
        <p:cNvGrpSpPr/>
        <p:nvPr/>
      </p:nvGrpSpPr>
      <p:grpSpPr>
        <a:xfrm>
          <a:off x="0" y="0"/>
          <a:ext cx="0" cy="0"/>
          <a:chOff x="0" y="0"/>
          <a:chExt cx="0" cy="0"/>
        </a:xfrm>
      </p:grpSpPr>
      <p:pic>
        <p:nvPicPr>
          <p:cNvPr id="312" name="Google Shape;312;p19"/>
          <p:cNvPicPr preferRelativeResize="0"/>
          <p:nvPr/>
        </p:nvPicPr>
        <p:blipFill rotWithShape="1">
          <a:blip r:embed="rId4">
            <a:alphaModFix/>
          </a:blip>
          <a:srcRect l="9966" t="21760" b="-7"/>
          <a:stretch/>
        </p:blipFill>
        <p:spPr>
          <a:xfrm>
            <a:off x="4493663" y="5023522"/>
            <a:ext cx="915750" cy="861024"/>
          </a:xfrm>
          <a:prstGeom prst="rect">
            <a:avLst/>
          </a:prstGeom>
          <a:noFill/>
          <a:ln>
            <a:noFill/>
          </a:ln>
        </p:spPr>
      </p:pic>
      <p:pic>
        <p:nvPicPr>
          <p:cNvPr id="313" name="Google Shape;313;p19"/>
          <p:cNvPicPr preferRelativeResize="0"/>
          <p:nvPr/>
        </p:nvPicPr>
        <p:blipFill rotWithShape="1">
          <a:blip r:embed="rId5">
            <a:alphaModFix/>
          </a:blip>
          <a:srcRect l="15543" r="12061" b="13201"/>
          <a:stretch/>
        </p:blipFill>
        <p:spPr>
          <a:xfrm>
            <a:off x="3867487" y="4860063"/>
            <a:ext cx="736301" cy="955149"/>
          </a:xfrm>
          <a:prstGeom prst="rect">
            <a:avLst/>
          </a:prstGeom>
          <a:noFill/>
          <a:ln>
            <a:noFill/>
          </a:ln>
        </p:spPr>
      </p:pic>
      <p:pic>
        <p:nvPicPr>
          <p:cNvPr id="314" name="Google Shape;314;p19"/>
          <p:cNvPicPr preferRelativeResize="0"/>
          <p:nvPr/>
        </p:nvPicPr>
        <p:blipFill rotWithShape="1">
          <a:blip r:embed="rId6">
            <a:alphaModFix/>
          </a:blip>
          <a:srcRect l="15293" t="5928" r="10571" b="12412"/>
          <a:stretch/>
        </p:blipFill>
        <p:spPr>
          <a:xfrm>
            <a:off x="2462388" y="4860038"/>
            <a:ext cx="801475" cy="955174"/>
          </a:xfrm>
          <a:prstGeom prst="rect">
            <a:avLst/>
          </a:prstGeom>
          <a:noFill/>
          <a:ln>
            <a:noFill/>
          </a:ln>
        </p:spPr>
      </p:pic>
      <p:pic>
        <p:nvPicPr>
          <p:cNvPr id="315" name="Google Shape;315;p19"/>
          <p:cNvPicPr preferRelativeResize="0"/>
          <p:nvPr/>
        </p:nvPicPr>
        <p:blipFill rotWithShape="1">
          <a:blip r:embed="rId7">
            <a:alphaModFix/>
          </a:blip>
          <a:srcRect l="15296" t="18340" r="16597" b="18066"/>
          <a:stretch/>
        </p:blipFill>
        <p:spPr>
          <a:xfrm>
            <a:off x="1837913" y="5002000"/>
            <a:ext cx="736301" cy="743876"/>
          </a:xfrm>
          <a:prstGeom prst="rect">
            <a:avLst/>
          </a:prstGeom>
          <a:noFill/>
          <a:ln>
            <a:noFill/>
          </a:ln>
        </p:spPr>
      </p:pic>
      <p:pic>
        <p:nvPicPr>
          <p:cNvPr id="316" name="Google Shape;316;p19"/>
          <p:cNvPicPr preferRelativeResize="0"/>
          <p:nvPr/>
        </p:nvPicPr>
        <p:blipFill rotWithShape="1">
          <a:blip r:embed="rId8">
            <a:alphaModFix/>
          </a:blip>
          <a:srcRect l="15296" r="16597"/>
          <a:stretch/>
        </p:blipFill>
        <p:spPr>
          <a:xfrm>
            <a:off x="1119663" y="4787450"/>
            <a:ext cx="736301" cy="1169724"/>
          </a:xfrm>
          <a:prstGeom prst="rect">
            <a:avLst/>
          </a:prstGeom>
          <a:noFill/>
          <a:ln>
            <a:noFill/>
          </a:ln>
        </p:spPr>
      </p:pic>
      <p:pic>
        <p:nvPicPr>
          <p:cNvPr id="317" name="Google Shape;317;p19"/>
          <p:cNvPicPr preferRelativeResize="0"/>
          <p:nvPr/>
        </p:nvPicPr>
        <p:blipFill rotWithShape="1">
          <a:blip r:embed="rId9">
            <a:alphaModFix/>
          </a:blip>
          <a:srcRect l="15296" t="18345" r="16597" b="11768"/>
          <a:stretch/>
        </p:blipFill>
        <p:spPr>
          <a:xfrm>
            <a:off x="3194038" y="4965188"/>
            <a:ext cx="736301" cy="817499"/>
          </a:xfrm>
          <a:prstGeom prst="rect">
            <a:avLst/>
          </a:prstGeom>
          <a:noFill/>
          <a:ln>
            <a:noFill/>
          </a:ln>
        </p:spPr>
      </p:pic>
      <p:pic>
        <p:nvPicPr>
          <p:cNvPr id="318" name="Google Shape;318;p19"/>
          <p:cNvPicPr preferRelativeResize="0"/>
          <p:nvPr/>
        </p:nvPicPr>
        <p:blipFill>
          <a:blip r:embed="rId10">
            <a:alphaModFix/>
          </a:blip>
          <a:stretch>
            <a:fillRect/>
          </a:stretch>
        </p:blipFill>
        <p:spPr>
          <a:xfrm>
            <a:off x="196494" y="4752769"/>
            <a:ext cx="1081170" cy="1169743"/>
          </a:xfrm>
          <a:prstGeom prst="rect">
            <a:avLst/>
          </a:prstGeom>
          <a:noFill/>
          <a:ln>
            <a:noFill/>
          </a:ln>
        </p:spPr>
      </p:pic>
      <p:pic>
        <p:nvPicPr>
          <p:cNvPr id="319" name="Google Shape;319;p19"/>
          <p:cNvPicPr preferRelativeResize="0"/>
          <p:nvPr/>
        </p:nvPicPr>
        <p:blipFill rotWithShape="1">
          <a:blip r:embed="rId11">
            <a:alphaModFix/>
          </a:blip>
          <a:srcRect l="13114" t="18343" r="13496" b="8045"/>
          <a:stretch/>
        </p:blipFill>
        <p:spPr>
          <a:xfrm>
            <a:off x="55750" y="5962225"/>
            <a:ext cx="859074" cy="861024"/>
          </a:xfrm>
          <a:prstGeom prst="rect">
            <a:avLst/>
          </a:prstGeom>
          <a:noFill/>
          <a:ln>
            <a:noFill/>
          </a:ln>
        </p:spPr>
      </p:pic>
      <p:pic>
        <p:nvPicPr>
          <p:cNvPr id="320" name="Google Shape;320;p19"/>
          <p:cNvPicPr preferRelativeResize="0"/>
          <p:nvPr/>
        </p:nvPicPr>
        <p:blipFill rotWithShape="1">
          <a:blip r:embed="rId12">
            <a:alphaModFix/>
          </a:blip>
          <a:srcRect l="15536" r="12068" b="12541"/>
          <a:stretch/>
        </p:blipFill>
        <p:spPr>
          <a:xfrm>
            <a:off x="5291663" y="4898800"/>
            <a:ext cx="736301" cy="888875"/>
          </a:xfrm>
          <a:prstGeom prst="rect">
            <a:avLst/>
          </a:prstGeom>
          <a:noFill/>
          <a:ln>
            <a:noFill/>
          </a:ln>
        </p:spPr>
      </p:pic>
      <p:pic>
        <p:nvPicPr>
          <p:cNvPr id="321" name="Google Shape;321;p19"/>
          <p:cNvPicPr preferRelativeResize="0"/>
          <p:nvPr/>
        </p:nvPicPr>
        <p:blipFill rotWithShape="1">
          <a:blip r:embed="rId13">
            <a:alphaModFix/>
          </a:blip>
          <a:srcRect l="28924" r="29730"/>
          <a:stretch/>
        </p:blipFill>
        <p:spPr>
          <a:xfrm>
            <a:off x="5941000" y="4898775"/>
            <a:ext cx="420525" cy="1016375"/>
          </a:xfrm>
          <a:prstGeom prst="rect">
            <a:avLst/>
          </a:prstGeom>
          <a:noFill/>
          <a:ln>
            <a:noFill/>
          </a:ln>
        </p:spPr>
      </p:pic>
      <p:pic>
        <p:nvPicPr>
          <p:cNvPr id="322" name="Google Shape;322;p19"/>
          <p:cNvPicPr preferRelativeResize="0"/>
          <p:nvPr/>
        </p:nvPicPr>
        <p:blipFill>
          <a:blip r:embed="rId14">
            <a:alphaModFix/>
          </a:blip>
          <a:stretch>
            <a:fillRect/>
          </a:stretch>
        </p:blipFill>
        <p:spPr>
          <a:xfrm>
            <a:off x="8020338" y="4865744"/>
            <a:ext cx="1017101" cy="1016369"/>
          </a:xfrm>
          <a:prstGeom prst="rect">
            <a:avLst/>
          </a:prstGeom>
          <a:noFill/>
          <a:ln>
            <a:noFill/>
          </a:ln>
        </p:spPr>
      </p:pic>
      <p:pic>
        <p:nvPicPr>
          <p:cNvPr id="323" name="Google Shape;323;p19"/>
          <p:cNvPicPr preferRelativeResize="0"/>
          <p:nvPr/>
        </p:nvPicPr>
        <p:blipFill rotWithShape="1">
          <a:blip r:embed="rId15">
            <a:alphaModFix/>
          </a:blip>
          <a:srcRect l="29885" r="26119"/>
          <a:stretch/>
        </p:blipFill>
        <p:spPr>
          <a:xfrm>
            <a:off x="7599812" y="4976438"/>
            <a:ext cx="420525" cy="955174"/>
          </a:xfrm>
          <a:prstGeom prst="rect">
            <a:avLst/>
          </a:prstGeom>
          <a:noFill/>
          <a:ln>
            <a:noFill/>
          </a:ln>
        </p:spPr>
      </p:pic>
      <p:pic>
        <p:nvPicPr>
          <p:cNvPr id="324" name="Google Shape;324;p19"/>
          <p:cNvPicPr preferRelativeResize="0"/>
          <p:nvPr/>
        </p:nvPicPr>
        <p:blipFill rotWithShape="1">
          <a:blip r:embed="rId16">
            <a:alphaModFix/>
          </a:blip>
          <a:srcRect l="12642" t="8475" r="15238"/>
          <a:stretch/>
        </p:blipFill>
        <p:spPr>
          <a:xfrm>
            <a:off x="6875639" y="4945837"/>
            <a:ext cx="801475" cy="1016400"/>
          </a:xfrm>
          <a:prstGeom prst="rect">
            <a:avLst/>
          </a:prstGeom>
          <a:noFill/>
          <a:ln>
            <a:noFill/>
          </a:ln>
        </p:spPr>
      </p:pic>
      <p:pic>
        <p:nvPicPr>
          <p:cNvPr id="325" name="Google Shape;325;p19"/>
          <p:cNvPicPr preferRelativeResize="0"/>
          <p:nvPr/>
        </p:nvPicPr>
        <p:blipFill rotWithShape="1">
          <a:blip r:embed="rId17">
            <a:alphaModFix/>
          </a:blip>
          <a:srcRect l="13355" r="34107"/>
          <a:stretch/>
        </p:blipFill>
        <p:spPr>
          <a:xfrm>
            <a:off x="6375538" y="4865750"/>
            <a:ext cx="534388" cy="1016375"/>
          </a:xfrm>
          <a:prstGeom prst="rect">
            <a:avLst/>
          </a:prstGeom>
          <a:noFill/>
          <a:ln>
            <a:noFill/>
          </a:ln>
        </p:spPr>
      </p:pic>
      <p:pic>
        <p:nvPicPr>
          <p:cNvPr id="326" name="Google Shape;326;p19"/>
          <p:cNvPicPr preferRelativeResize="0"/>
          <p:nvPr/>
        </p:nvPicPr>
        <p:blipFill rotWithShape="1">
          <a:blip r:embed="rId18">
            <a:alphaModFix/>
          </a:blip>
          <a:srcRect l="12983" t="17748" r="13831" b="9060"/>
          <a:stretch/>
        </p:blipFill>
        <p:spPr>
          <a:xfrm>
            <a:off x="8503700" y="6008464"/>
            <a:ext cx="736301" cy="817212"/>
          </a:xfrm>
          <a:prstGeom prst="rect">
            <a:avLst/>
          </a:prstGeom>
          <a:noFill/>
          <a:ln>
            <a:noFill/>
          </a:ln>
        </p:spPr>
      </p:pic>
      <p:pic>
        <p:nvPicPr>
          <p:cNvPr id="327" name="Google Shape;327;p19"/>
          <p:cNvPicPr preferRelativeResize="0"/>
          <p:nvPr/>
        </p:nvPicPr>
        <p:blipFill rotWithShape="1">
          <a:blip r:embed="rId19">
            <a:alphaModFix/>
          </a:blip>
          <a:srcRect l="21561" t="2496" r="21787" b="13463"/>
          <a:stretch/>
        </p:blipFill>
        <p:spPr>
          <a:xfrm>
            <a:off x="4219212" y="5854905"/>
            <a:ext cx="670224" cy="1103519"/>
          </a:xfrm>
          <a:prstGeom prst="rect">
            <a:avLst/>
          </a:prstGeom>
          <a:noFill/>
          <a:ln>
            <a:noFill/>
          </a:ln>
        </p:spPr>
      </p:pic>
      <p:pic>
        <p:nvPicPr>
          <p:cNvPr id="328" name="Google Shape;328;p19"/>
          <p:cNvPicPr preferRelativeResize="0"/>
          <p:nvPr/>
        </p:nvPicPr>
        <p:blipFill rotWithShape="1">
          <a:blip r:embed="rId20">
            <a:alphaModFix/>
          </a:blip>
          <a:srcRect l="13526" t="18918" r="11578" b="10698"/>
          <a:stretch/>
        </p:blipFill>
        <p:spPr>
          <a:xfrm>
            <a:off x="4838625" y="6035745"/>
            <a:ext cx="801475" cy="835980"/>
          </a:xfrm>
          <a:prstGeom prst="rect">
            <a:avLst/>
          </a:prstGeom>
          <a:noFill/>
          <a:ln>
            <a:noFill/>
          </a:ln>
        </p:spPr>
      </p:pic>
      <p:pic>
        <p:nvPicPr>
          <p:cNvPr id="329" name="Google Shape;329;p19"/>
          <p:cNvPicPr preferRelativeResize="0"/>
          <p:nvPr/>
        </p:nvPicPr>
        <p:blipFill rotWithShape="1">
          <a:blip r:embed="rId21">
            <a:alphaModFix/>
          </a:blip>
          <a:srcRect l="13496" t="15300" r="13114" b="11175"/>
          <a:stretch/>
        </p:blipFill>
        <p:spPr>
          <a:xfrm>
            <a:off x="875300" y="5929075"/>
            <a:ext cx="859074" cy="955174"/>
          </a:xfrm>
          <a:prstGeom prst="rect">
            <a:avLst/>
          </a:prstGeom>
          <a:noFill/>
          <a:ln>
            <a:noFill/>
          </a:ln>
        </p:spPr>
      </p:pic>
      <p:pic>
        <p:nvPicPr>
          <p:cNvPr id="330" name="Google Shape;330;p19"/>
          <p:cNvPicPr preferRelativeResize="0"/>
          <p:nvPr/>
        </p:nvPicPr>
        <p:blipFill rotWithShape="1">
          <a:blip r:embed="rId22">
            <a:alphaModFix/>
          </a:blip>
          <a:srcRect l="12480" t="19568"/>
          <a:stretch/>
        </p:blipFill>
        <p:spPr>
          <a:xfrm>
            <a:off x="7870925" y="6023225"/>
            <a:ext cx="801475" cy="817499"/>
          </a:xfrm>
          <a:prstGeom prst="rect">
            <a:avLst/>
          </a:prstGeom>
          <a:noFill/>
          <a:ln>
            <a:noFill/>
          </a:ln>
        </p:spPr>
      </p:pic>
      <p:pic>
        <p:nvPicPr>
          <p:cNvPr id="331" name="Google Shape;331;p19"/>
          <p:cNvPicPr preferRelativeResize="0"/>
          <p:nvPr/>
        </p:nvPicPr>
        <p:blipFill rotWithShape="1">
          <a:blip r:embed="rId23">
            <a:alphaModFix/>
          </a:blip>
          <a:srcRect l="17657" t="19357" r="21093" b="7457"/>
          <a:stretch/>
        </p:blipFill>
        <p:spPr>
          <a:xfrm>
            <a:off x="3585000" y="6006386"/>
            <a:ext cx="670224" cy="888864"/>
          </a:xfrm>
          <a:prstGeom prst="rect">
            <a:avLst/>
          </a:prstGeom>
          <a:noFill/>
          <a:ln>
            <a:noFill/>
          </a:ln>
        </p:spPr>
      </p:pic>
      <p:pic>
        <p:nvPicPr>
          <p:cNvPr id="332" name="Google Shape;332;p19"/>
          <p:cNvPicPr preferRelativeResize="0"/>
          <p:nvPr/>
        </p:nvPicPr>
        <p:blipFill rotWithShape="1">
          <a:blip r:embed="rId24">
            <a:alphaModFix/>
          </a:blip>
          <a:srcRect l="12478" t="17748" r="14336" b="9060"/>
          <a:stretch/>
        </p:blipFill>
        <p:spPr>
          <a:xfrm>
            <a:off x="7213400" y="6081800"/>
            <a:ext cx="670224" cy="743876"/>
          </a:xfrm>
          <a:prstGeom prst="rect">
            <a:avLst/>
          </a:prstGeom>
          <a:noFill/>
          <a:ln>
            <a:noFill/>
          </a:ln>
        </p:spPr>
      </p:pic>
      <p:pic>
        <p:nvPicPr>
          <p:cNvPr id="333" name="Google Shape;333;p19"/>
          <p:cNvPicPr preferRelativeResize="0"/>
          <p:nvPr/>
        </p:nvPicPr>
        <p:blipFill rotWithShape="1">
          <a:blip r:embed="rId25">
            <a:alphaModFix/>
          </a:blip>
          <a:srcRect l="17849" t="19562" r="12478"/>
          <a:stretch/>
        </p:blipFill>
        <p:spPr>
          <a:xfrm>
            <a:off x="3025700" y="6044987"/>
            <a:ext cx="638025" cy="817499"/>
          </a:xfrm>
          <a:prstGeom prst="rect">
            <a:avLst/>
          </a:prstGeom>
          <a:noFill/>
          <a:ln>
            <a:noFill/>
          </a:ln>
        </p:spPr>
      </p:pic>
      <p:pic>
        <p:nvPicPr>
          <p:cNvPr id="334" name="Google Shape;334;p19"/>
          <p:cNvPicPr preferRelativeResize="0"/>
          <p:nvPr/>
        </p:nvPicPr>
        <p:blipFill>
          <a:blip r:embed="rId26">
            <a:alphaModFix/>
          </a:blip>
          <a:stretch>
            <a:fillRect/>
          </a:stretch>
        </p:blipFill>
        <p:spPr>
          <a:xfrm>
            <a:off x="6297638" y="5898469"/>
            <a:ext cx="915750" cy="1016383"/>
          </a:xfrm>
          <a:prstGeom prst="rect">
            <a:avLst/>
          </a:prstGeom>
          <a:noFill/>
          <a:ln>
            <a:noFill/>
          </a:ln>
        </p:spPr>
      </p:pic>
      <p:pic>
        <p:nvPicPr>
          <p:cNvPr id="335" name="Google Shape;335;p19"/>
          <p:cNvPicPr preferRelativeResize="0"/>
          <p:nvPr/>
        </p:nvPicPr>
        <p:blipFill rotWithShape="1">
          <a:blip r:embed="rId27">
            <a:alphaModFix/>
          </a:blip>
          <a:srcRect l="12478" t="19568" r="14336"/>
          <a:stretch/>
        </p:blipFill>
        <p:spPr>
          <a:xfrm>
            <a:off x="2331375" y="6023250"/>
            <a:ext cx="670224" cy="817475"/>
          </a:xfrm>
          <a:prstGeom prst="rect">
            <a:avLst/>
          </a:prstGeom>
          <a:noFill/>
          <a:ln>
            <a:noFill/>
          </a:ln>
        </p:spPr>
      </p:pic>
      <p:pic>
        <p:nvPicPr>
          <p:cNvPr id="336" name="Google Shape;336;p19"/>
          <p:cNvPicPr preferRelativeResize="0"/>
          <p:nvPr/>
        </p:nvPicPr>
        <p:blipFill rotWithShape="1">
          <a:blip r:embed="rId28">
            <a:alphaModFix/>
          </a:blip>
          <a:srcRect l="9967" t="15388" r="11236" b="12194"/>
          <a:stretch/>
        </p:blipFill>
        <p:spPr>
          <a:xfrm>
            <a:off x="5520325" y="6034950"/>
            <a:ext cx="801450" cy="817475"/>
          </a:xfrm>
          <a:prstGeom prst="rect">
            <a:avLst/>
          </a:prstGeom>
          <a:noFill/>
          <a:ln>
            <a:noFill/>
          </a:ln>
        </p:spPr>
      </p:pic>
      <p:pic>
        <p:nvPicPr>
          <p:cNvPr id="337" name="Google Shape;337;p19"/>
          <p:cNvPicPr preferRelativeResize="0"/>
          <p:nvPr/>
        </p:nvPicPr>
        <p:blipFill rotWithShape="1">
          <a:blip r:embed="rId29">
            <a:alphaModFix/>
          </a:blip>
          <a:srcRect l="14330" t="19568" r="12478"/>
          <a:stretch/>
        </p:blipFill>
        <p:spPr>
          <a:xfrm>
            <a:off x="1725075" y="6023225"/>
            <a:ext cx="670224" cy="817475"/>
          </a:xfrm>
          <a:prstGeom prst="rect">
            <a:avLst/>
          </a:prstGeom>
          <a:noFill/>
          <a:ln>
            <a:noFill/>
          </a:ln>
        </p:spPr>
      </p:pic>
      <p:pic>
        <p:nvPicPr>
          <p:cNvPr id="338" name="Google Shape;338;p19"/>
          <p:cNvPicPr preferRelativeResize="0"/>
          <p:nvPr/>
        </p:nvPicPr>
        <p:blipFill rotWithShape="1">
          <a:blip r:embed="rId4">
            <a:alphaModFix/>
          </a:blip>
          <a:srcRect l="9966" t="21760" b="-7"/>
          <a:stretch/>
        </p:blipFill>
        <p:spPr>
          <a:xfrm>
            <a:off x="4479013" y="5023522"/>
            <a:ext cx="915750" cy="861024"/>
          </a:xfrm>
          <a:prstGeom prst="rect">
            <a:avLst/>
          </a:prstGeom>
          <a:noFill/>
          <a:ln>
            <a:noFill/>
          </a:ln>
        </p:spPr>
      </p:pic>
      <p:pic>
        <p:nvPicPr>
          <p:cNvPr id="339" name="Google Shape;339;p19"/>
          <p:cNvPicPr preferRelativeResize="0"/>
          <p:nvPr/>
        </p:nvPicPr>
        <p:blipFill rotWithShape="1">
          <a:blip r:embed="rId5">
            <a:alphaModFix/>
          </a:blip>
          <a:srcRect l="15543" r="12061" b="13201"/>
          <a:stretch/>
        </p:blipFill>
        <p:spPr>
          <a:xfrm>
            <a:off x="3852837" y="4860063"/>
            <a:ext cx="736301" cy="955149"/>
          </a:xfrm>
          <a:prstGeom prst="rect">
            <a:avLst/>
          </a:prstGeom>
          <a:noFill/>
          <a:ln>
            <a:noFill/>
          </a:ln>
        </p:spPr>
      </p:pic>
      <p:pic>
        <p:nvPicPr>
          <p:cNvPr id="340" name="Google Shape;340;p19"/>
          <p:cNvPicPr preferRelativeResize="0"/>
          <p:nvPr/>
        </p:nvPicPr>
        <p:blipFill rotWithShape="1">
          <a:blip r:embed="rId6">
            <a:alphaModFix/>
          </a:blip>
          <a:srcRect l="15293" t="5928" r="10571" b="12412"/>
          <a:stretch/>
        </p:blipFill>
        <p:spPr>
          <a:xfrm>
            <a:off x="2447738" y="4860038"/>
            <a:ext cx="801475" cy="955174"/>
          </a:xfrm>
          <a:prstGeom prst="rect">
            <a:avLst/>
          </a:prstGeom>
          <a:noFill/>
          <a:ln>
            <a:noFill/>
          </a:ln>
        </p:spPr>
      </p:pic>
      <p:pic>
        <p:nvPicPr>
          <p:cNvPr id="341" name="Google Shape;341;p19"/>
          <p:cNvPicPr preferRelativeResize="0"/>
          <p:nvPr/>
        </p:nvPicPr>
        <p:blipFill rotWithShape="1">
          <a:blip r:embed="rId7">
            <a:alphaModFix/>
          </a:blip>
          <a:srcRect l="15296" t="18340" r="16597" b="18066"/>
          <a:stretch/>
        </p:blipFill>
        <p:spPr>
          <a:xfrm>
            <a:off x="1823263" y="5002000"/>
            <a:ext cx="736301" cy="743876"/>
          </a:xfrm>
          <a:prstGeom prst="rect">
            <a:avLst/>
          </a:prstGeom>
          <a:noFill/>
          <a:ln>
            <a:noFill/>
          </a:ln>
        </p:spPr>
      </p:pic>
      <p:pic>
        <p:nvPicPr>
          <p:cNvPr id="342" name="Google Shape;342;p19"/>
          <p:cNvPicPr preferRelativeResize="0"/>
          <p:nvPr/>
        </p:nvPicPr>
        <p:blipFill rotWithShape="1">
          <a:blip r:embed="rId8">
            <a:alphaModFix/>
          </a:blip>
          <a:srcRect l="15296" r="16597"/>
          <a:stretch/>
        </p:blipFill>
        <p:spPr>
          <a:xfrm>
            <a:off x="1105013" y="4787450"/>
            <a:ext cx="736301" cy="1169724"/>
          </a:xfrm>
          <a:prstGeom prst="rect">
            <a:avLst/>
          </a:prstGeom>
          <a:noFill/>
          <a:ln>
            <a:noFill/>
          </a:ln>
        </p:spPr>
      </p:pic>
      <p:pic>
        <p:nvPicPr>
          <p:cNvPr id="343" name="Google Shape;343;p19"/>
          <p:cNvPicPr preferRelativeResize="0"/>
          <p:nvPr/>
        </p:nvPicPr>
        <p:blipFill rotWithShape="1">
          <a:blip r:embed="rId9">
            <a:alphaModFix/>
          </a:blip>
          <a:srcRect l="15296" t="18345" r="16597" b="11768"/>
          <a:stretch/>
        </p:blipFill>
        <p:spPr>
          <a:xfrm>
            <a:off x="3179388" y="4965188"/>
            <a:ext cx="736301" cy="817499"/>
          </a:xfrm>
          <a:prstGeom prst="rect">
            <a:avLst/>
          </a:prstGeom>
          <a:noFill/>
          <a:ln>
            <a:noFill/>
          </a:ln>
        </p:spPr>
      </p:pic>
      <p:pic>
        <p:nvPicPr>
          <p:cNvPr id="344" name="Google Shape;344;p19"/>
          <p:cNvPicPr preferRelativeResize="0"/>
          <p:nvPr/>
        </p:nvPicPr>
        <p:blipFill>
          <a:blip r:embed="rId10">
            <a:alphaModFix/>
          </a:blip>
          <a:stretch>
            <a:fillRect/>
          </a:stretch>
        </p:blipFill>
        <p:spPr>
          <a:xfrm>
            <a:off x="181844" y="4752769"/>
            <a:ext cx="1081170" cy="1169743"/>
          </a:xfrm>
          <a:prstGeom prst="rect">
            <a:avLst/>
          </a:prstGeom>
          <a:noFill/>
          <a:ln>
            <a:noFill/>
          </a:ln>
        </p:spPr>
      </p:pic>
      <p:pic>
        <p:nvPicPr>
          <p:cNvPr id="345" name="Google Shape;345;p19"/>
          <p:cNvPicPr preferRelativeResize="0"/>
          <p:nvPr/>
        </p:nvPicPr>
        <p:blipFill rotWithShape="1">
          <a:blip r:embed="rId11">
            <a:alphaModFix/>
          </a:blip>
          <a:srcRect l="13114" t="18343" r="13496" b="8045"/>
          <a:stretch/>
        </p:blipFill>
        <p:spPr>
          <a:xfrm>
            <a:off x="41100" y="5962225"/>
            <a:ext cx="859074" cy="861024"/>
          </a:xfrm>
          <a:prstGeom prst="rect">
            <a:avLst/>
          </a:prstGeom>
          <a:noFill/>
          <a:ln>
            <a:noFill/>
          </a:ln>
        </p:spPr>
      </p:pic>
      <p:pic>
        <p:nvPicPr>
          <p:cNvPr id="346" name="Google Shape;346;p19"/>
          <p:cNvPicPr preferRelativeResize="0"/>
          <p:nvPr/>
        </p:nvPicPr>
        <p:blipFill rotWithShape="1">
          <a:blip r:embed="rId12">
            <a:alphaModFix/>
          </a:blip>
          <a:srcRect l="15536" r="12068" b="12541"/>
          <a:stretch/>
        </p:blipFill>
        <p:spPr>
          <a:xfrm>
            <a:off x="5277013" y="4898800"/>
            <a:ext cx="736301" cy="888875"/>
          </a:xfrm>
          <a:prstGeom prst="rect">
            <a:avLst/>
          </a:prstGeom>
          <a:noFill/>
          <a:ln>
            <a:noFill/>
          </a:ln>
        </p:spPr>
      </p:pic>
      <p:pic>
        <p:nvPicPr>
          <p:cNvPr id="347" name="Google Shape;347;p19"/>
          <p:cNvPicPr preferRelativeResize="0"/>
          <p:nvPr/>
        </p:nvPicPr>
        <p:blipFill rotWithShape="1">
          <a:blip r:embed="rId13">
            <a:alphaModFix/>
          </a:blip>
          <a:srcRect l="28924" r="29730"/>
          <a:stretch/>
        </p:blipFill>
        <p:spPr>
          <a:xfrm>
            <a:off x="5926350" y="4898775"/>
            <a:ext cx="420525" cy="1016375"/>
          </a:xfrm>
          <a:prstGeom prst="rect">
            <a:avLst/>
          </a:prstGeom>
          <a:noFill/>
          <a:ln>
            <a:noFill/>
          </a:ln>
        </p:spPr>
      </p:pic>
      <p:pic>
        <p:nvPicPr>
          <p:cNvPr id="348" name="Google Shape;348;p19"/>
          <p:cNvPicPr preferRelativeResize="0"/>
          <p:nvPr/>
        </p:nvPicPr>
        <p:blipFill>
          <a:blip r:embed="rId14">
            <a:alphaModFix/>
          </a:blip>
          <a:stretch>
            <a:fillRect/>
          </a:stretch>
        </p:blipFill>
        <p:spPr>
          <a:xfrm>
            <a:off x="8005688" y="4865744"/>
            <a:ext cx="1017101" cy="1016369"/>
          </a:xfrm>
          <a:prstGeom prst="rect">
            <a:avLst/>
          </a:prstGeom>
          <a:noFill/>
          <a:ln>
            <a:noFill/>
          </a:ln>
        </p:spPr>
      </p:pic>
      <p:pic>
        <p:nvPicPr>
          <p:cNvPr id="349" name="Google Shape;349;p19"/>
          <p:cNvPicPr preferRelativeResize="0"/>
          <p:nvPr/>
        </p:nvPicPr>
        <p:blipFill rotWithShape="1">
          <a:blip r:embed="rId15">
            <a:alphaModFix/>
          </a:blip>
          <a:srcRect l="29885" r="26119"/>
          <a:stretch/>
        </p:blipFill>
        <p:spPr>
          <a:xfrm>
            <a:off x="7585162" y="4976438"/>
            <a:ext cx="420525" cy="955174"/>
          </a:xfrm>
          <a:prstGeom prst="rect">
            <a:avLst/>
          </a:prstGeom>
          <a:noFill/>
          <a:ln>
            <a:noFill/>
          </a:ln>
        </p:spPr>
      </p:pic>
      <p:pic>
        <p:nvPicPr>
          <p:cNvPr id="350" name="Google Shape;350;p19"/>
          <p:cNvPicPr preferRelativeResize="0"/>
          <p:nvPr/>
        </p:nvPicPr>
        <p:blipFill rotWithShape="1">
          <a:blip r:embed="rId16">
            <a:alphaModFix/>
          </a:blip>
          <a:srcRect l="12642" t="8475" r="15238"/>
          <a:stretch/>
        </p:blipFill>
        <p:spPr>
          <a:xfrm>
            <a:off x="6860989" y="4945837"/>
            <a:ext cx="801475" cy="1016400"/>
          </a:xfrm>
          <a:prstGeom prst="rect">
            <a:avLst/>
          </a:prstGeom>
          <a:noFill/>
          <a:ln>
            <a:noFill/>
          </a:ln>
        </p:spPr>
      </p:pic>
      <p:pic>
        <p:nvPicPr>
          <p:cNvPr id="351" name="Google Shape;351;p19"/>
          <p:cNvPicPr preferRelativeResize="0"/>
          <p:nvPr/>
        </p:nvPicPr>
        <p:blipFill rotWithShape="1">
          <a:blip r:embed="rId17">
            <a:alphaModFix/>
          </a:blip>
          <a:srcRect l="13355" r="34107"/>
          <a:stretch/>
        </p:blipFill>
        <p:spPr>
          <a:xfrm>
            <a:off x="6360888" y="4865750"/>
            <a:ext cx="534388" cy="1016375"/>
          </a:xfrm>
          <a:prstGeom prst="rect">
            <a:avLst/>
          </a:prstGeom>
          <a:noFill/>
          <a:ln>
            <a:noFill/>
          </a:ln>
        </p:spPr>
      </p:pic>
      <p:pic>
        <p:nvPicPr>
          <p:cNvPr id="352" name="Google Shape;352;p19"/>
          <p:cNvPicPr preferRelativeResize="0"/>
          <p:nvPr/>
        </p:nvPicPr>
        <p:blipFill rotWithShape="1">
          <a:blip r:embed="rId18">
            <a:alphaModFix/>
          </a:blip>
          <a:srcRect l="12983" t="17748" r="13831" b="9060"/>
          <a:stretch/>
        </p:blipFill>
        <p:spPr>
          <a:xfrm>
            <a:off x="8489050" y="6008464"/>
            <a:ext cx="736301" cy="817212"/>
          </a:xfrm>
          <a:prstGeom prst="rect">
            <a:avLst/>
          </a:prstGeom>
          <a:noFill/>
          <a:ln>
            <a:noFill/>
          </a:ln>
        </p:spPr>
      </p:pic>
      <p:pic>
        <p:nvPicPr>
          <p:cNvPr id="353" name="Google Shape;353;p19"/>
          <p:cNvPicPr preferRelativeResize="0"/>
          <p:nvPr/>
        </p:nvPicPr>
        <p:blipFill rotWithShape="1">
          <a:blip r:embed="rId19">
            <a:alphaModFix/>
          </a:blip>
          <a:srcRect l="21561" t="2496" r="21787" b="13463"/>
          <a:stretch/>
        </p:blipFill>
        <p:spPr>
          <a:xfrm>
            <a:off x="4204562" y="5854905"/>
            <a:ext cx="670224" cy="1103519"/>
          </a:xfrm>
          <a:prstGeom prst="rect">
            <a:avLst/>
          </a:prstGeom>
          <a:noFill/>
          <a:ln>
            <a:noFill/>
          </a:ln>
        </p:spPr>
      </p:pic>
      <p:pic>
        <p:nvPicPr>
          <p:cNvPr id="354" name="Google Shape;354;p19"/>
          <p:cNvPicPr preferRelativeResize="0"/>
          <p:nvPr/>
        </p:nvPicPr>
        <p:blipFill rotWithShape="1">
          <a:blip r:embed="rId20">
            <a:alphaModFix/>
          </a:blip>
          <a:srcRect l="13526" t="18918" r="11578" b="10698"/>
          <a:stretch/>
        </p:blipFill>
        <p:spPr>
          <a:xfrm>
            <a:off x="4823975" y="6035745"/>
            <a:ext cx="801475" cy="835980"/>
          </a:xfrm>
          <a:prstGeom prst="rect">
            <a:avLst/>
          </a:prstGeom>
          <a:noFill/>
          <a:ln>
            <a:noFill/>
          </a:ln>
        </p:spPr>
      </p:pic>
      <p:pic>
        <p:nvPicPr>
          <p:cNvPr id="355" name="Google Shape;355;p19"/>
          <p:cNvPicPr preferRelativeResize="0"/>
          <p:nvPr/>
        </p:nvPicPr>
        <p:blipFill rotWithShape="1">
          <a:blip r:embed="rId21">
            <a:alphaModFix/>
          </a:blip>
          <a:srcRect l="13496" t="15300" r="13114" b="11175"/>
          <a:stretch/>
        </p:blipFill>
        <p:spPr>
          <a:xfrm>
            <a:off x="860650" y="5929075"/>
            <a:ext cx="859074" cy="955174"/>
          </a:xfrm>
          <a:prstGeom prst="rect">
            <a:avLst/>
          </a:prstGeom>
          <a:noFill/>
          <a:ln>
            <a:noFill/>
          </a:ln>
        </p:spPr>
      </p:pic>
      <p:pic>
        <p:nvPicPr>
          <p:cNvPr id="356" name="Google Shape;356;p19"/>
          <p:cNvPicPr preferRelativeResize="0"/>
          <p:nvPr/>
        </p:nvPicPr>
        <p:blipFill rotWithShape="1">
          <a:blip r:embed="rId22">
            <a:alphaModFix/>
          </a:blip>
          <a:srcRect l="12480" t="19568"/>
          <a:stretch/>
        </p:blipFill>
        <p:spPr>
          <a:xfrm>
            <a:off x="7856275" y="6023225"/>
            <a:ext cx="801475" cy="817499"/>
          </a:xfrm>
          <a:prstGeom prst="rect">
            <a:avLst/>
          </a:prstGeom>
          <a:noFill/>
          <a:ln>
            <a:noFill/>
          </a:ln>
        </p:spPr>
      </p:pic>
      <p:pic>
        <p:nvPicPr>
          <p:cNvPr id="357" name="Google Shape;357;p19"/>
          <p:cNvPicPr preferRelativeResize="0"/>
          <p:nvPr/>
        </p:nvPicPr>
        <p:blipFill rotWithShape="1">
          <a:blip r:embed="rId23">
            <a:alphaModFix/>
          </a:blip>
          <a:srcRect l="17657" t="19357" r="21093" b="7457"/>
          <a:stretch/>
        </p:blipFill>
        <p:spPr>
          <a:xfrm>
            <a:off x="3570350" y="6006386"/>
            <a:ext cx="670224" cy="888864"/>
          </a:xfrm>
          <a:prstGeom prst="rect">
            <a:avLst/>
          </a:prstGeom>
          <a:noFill/>
          <a:ln>
            <a:noFill/>
          </a:ln>
        </p:spPr>
      </p:pic>
      <p:pic>
        <p:nvPicPr>
          <p:cNvPr id="358" name="Google Shape;358;p19"/>
          <p:cNvPicPr preferRelativeResize="0"/>
          <p:nvPr/>
        </p:nvPicPr>
        <p:blipFill rotWithShape="1">
          <a:blip r:embed="rId24">
            <a:alphaModFix/>
          </a:blip>
          <a:srcRect l="12478" t="17748" r="14336" b="9060"/>
          <a:stretch/>
        </p:blipFill>
        <p:spPr>
          <a:xfrm>
            <a:off x="7198750" y="6081800"/>
            <a:ext cx="670224" cy="743876"/>
          </a:xfrm>
          <a:prstGeom prst="rect">
            <a:avLst/>
          </a:prstGeom>
          <a:noFill/>
          <a:ln>
            <a:noFill/>
          </a:ln>
        </p:spPr>
      </p:pic>
      <p:pic>
        <p:nvPicPr>
          <p:cNvPr id="359" name="Google Shape;359;p19"/>
          <p:cNvPicPr preferRelativeResize="0"/>
          <p:nvPr/>
        </p:nvPicPr>
        <p:blipFill rotWithShape="1">
          <a:blip r:embed="rId25">
            <a:alphaModFix/>
          </a:blip>
          <a:srcRect l="17849" t="19562" r="12478"/>
          <a:stretch/>
        </p:blipFill>
        <p:spPr>
          <a:xfrm>
            <a:off x="3011050" y="6044987"/>
            <a:ext cx="638025" cy="817499"/>
          </a:xfrm>
          <a:prstGeom prst="rect">
            <a:avLst/>
          </a:prstGeom>
          <a:noFill/>
          <a:ln>
            <a:noFill/>
          </a:ln>
        </p:spPr>
      </p:pic>
      <p:pic>
        <p:nvPicPr>
          <p:cNvPr id="360" name="Google Shape;360;p19"/>
          <p:cNvPicPr preferRelativeResize="0"/>
          <p:nvPr/>
        </p:nvPicPr>
        <p:blipFill>
          <a:blip r:embed="rId26">
            <a:alphaModFix/>
          </a:blip>
          <a:stretch>
            <a:fillRect/>
          </a:stretch>
        </p:blipFill>
        <p:spPr>
          <a:xfrm>
            <a:off x="6282988" y="5898469"/>
            <a:ext cx="915750" cy="1016383"/>
          </a:xfrm>
          <a:prstGeom prst="rect">
            <a:avLst/>
          </a:prstGeom>
          <a:noFill/>
          <a:ln>
            <a:noFill/>
          </a:ln>
        </p:spPr>
      </p:pic>
      <p:pic>
        <p:nvPicPr>
          <p:cNvPr id="361" name="Google Shape;361;p19"/>
          <p:cNvPicPr preferRelativeResize="0"/>
          <p:nvPr/>
        </p:nvPicPr>
        <p:blipFill rotWithShape="1">
          <a:blip r:embed="rId27">
            <a:alphaModFix/>
          </a:blip>
          <a:srcRect l="12478" t="19568" r="14336"/>
          <a:stretch/>
        </p:blipFill>
        <p:spPr>
          <a:xfrm>
            <a:off x="2316725" y="6023250"/>
            <a:ext cx="670224" cy="817475"/>
          </a:xfrm>
          <a:prstGeom prst="rect">
            <a:avLst/>
          </a:prstGeom>
          <a:noFill/>
          <a:ln>
            <a:noFill/>
          </a:ln>
        </p:spPr>
      </p:pic>
      <p:pic>
        <p:nvPicPr>
          <p:cNvPr id="362" name="Google Shape;362;p19"/>
          <p:cNvPicPr preferRelativeResize="0"/>
          <p:nvPr/>
        </p:nvPicPr>
        <p:blipFill rotWithShape="1">
          <a:blip r:embed="rId28">
            <a:alphaModFix/>
          </a:blip>
          <a:srcRect l="9967" t="15388" r="11236" b="12194"/>
          <a:stretch/>
        </p:blipFill>
        <p:spPr>
          <a:xfrm>
            <a:off x="5505675" y="6034950"/>
            <a:ext cx="801450" cy="817475"/>
          </a:xfrm>
          <a:prstGeom prst="rect">
            <a:avLst/>
          </a:prstGeom>
          <a:noFill/>
          <a:ln>
            <a:noFill/>
          </a:ln>
        </p:spPr>
      </p:pic>
      <p:pic>
        <p:nvPicPr>
          <p:cNvPr id="363" name="Google Shape;363;p19"/>
          <p:cNvPicPr preferRelativeResize="0"/>
          <p:nvPr/>
        </p:nvPicPr>
        <p:blipFill rotWithShape="1">
          <a:blip r:embed="rId29">
            <a:alphaModFix/>
          </a:blip>
          <a:srcRect l="14330" t="19568" r="12478"/>
          <a:stretch/>
        </p:blipFill>
        <p:spPr>
          <a:xfrm>
            <a:off x="1710425" y="6023225"/>
            <a:ext cx="670224" cy="817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7"/>
        <p:cNvGrpSpPr/>
        <p:nvPr/>
      </p:nvGrpSpPr>
      <p:grpSpPr>
        <a:xfrm>
          <a:off x="0" y="0"/>
          <a:ext cx="0" cy="0"/>
          <a:chOff x="0" y="0"/>
          <a:chExt cx="0" cy="0"/>
        </a:xfrm>
      </p:grpSpPr>
      <p:pic>
        <p:nvPicPr>
          <p:cNvPr id="368" name="Google Shape;368;p20"/>
          <p:cNvPicPr preferRelativeResize="0"/>
          <p:nvPr/>
        </p:nvPicPr>
        <p:blipFill>
          <a:blip r:embed="rId4">
            <a:alphaModFix/>
          </a:blip>
          <a:stretch>
            <a:fillRect/>
          </a:stretch>
        </p:blipFill>
        <p:spPr>
          <a:xfrm>
            <a:off x="4535350" y="5813054"/>
            <a:ext cx="776670" cy="836067"/>
          </a:xfrm>
          <a:prstGeom prst="rect">
            <a:avLst/>
          </a:prstGeom>
          <a:noFill/>
          <a:ln>
            <a:noFill/>
          </a:ln>
        </p:spPr>
      </p:pic>
      <p:pic>
        <p:nvPicPr>
          <p:cNvPr id="369" name="Google Shape;369;p20"/>
          <p:cNvPicPr preferRelativeResize="0"/>
          <p:nvPr/>
        </p:nvPicPr>
        <p:blipFill>
          <a:blip r:embed="rId5">
            <a:alphaModFix/>
          </a:blip>
          <a:stretch>
            <a:fillRect/>
          </a:stretch>
        </p:blipFill>
        <p:spPr>
          <a:xfrm>
            <a:off x="3668450" y="5883554"/>
            <a:ext cx="776670" cy="836067"/>
          </a:xfrm>
          <a:prstGeom prst="rect">
            <a:avLst/>
          </a:prstGeom>
          <a:noFill/>
          <a:ln>
            <a:noFill/>
          </a:ln>
        </p:spPr>
      </p:pic>
      <p:pic>
        <p:nvPicPr>
          <p:cNvPr id="370" name="Google Shape;370;p20"/>
          <p:cNvPicPr preferRelativeResize="0"/>
          <p:nvPr/>
        </p:nvPicPr>
        <p:blipFill>
          <a:blip r:embed="rId6">
            <a:alphaModFix/>
          </a:blip>
          <a:stretch>
            <a:fillRect/>
          </a:stretch>
        </p:blipFill>
        <p:spPr>
          <a:xfrm>
            <a:off x="8242812" y="5883554"/>
            <a:ext cx="776670" cy="836067"/>
          </a:xfrm>
          <a:prstGeom prst="rect">
            <a:avLst/>
          </a:prstGeom>
          <a:noFill/>
          <a:ln>
            <a:noFill/>
          </a:ln>
        </p:spPr>
      </p:pic>
      <p:pic>
        <p:nvPicPr>
          <p:cNvPr id="371" name="Google Shape;371;p20"/>
          <p:cNvPicPr preferRelativeResize="0"/>
          <p:nvPr/>
        </p:nvPicPr>
        <p:blipFill>
          <a:blip r:embed="rId7">
            <a:alphaModFix/>
          </a:blip>
          <a:stretch>
            <a:fillRect/>
          </a:stretch>
        </p:blipFill>
        <p:spPr>
          <a:xfrm>
            <a:off x="2681462" y="5837329"/>
            <a:ext cx="776670" cy="836067"/>
          </a:xfrm>
          <a:prstGeom prst="rect">
            <a:avLst/>
          </a:prstGeom>
          <a:noFill/>
          <a:ln>
            <a:noFill/>
          </a:ln>
        </p:spPr>
      </p:pic>
      <p:pic>
        <p:nvPicPr>
          <p:cNvPr id="372" name="Google Shape;372;p20"/>
          <p:cNvPicPr preferRelativeResize="0"/>
          <p:nvPr/>
        </p:nvPicPr>
        <p:blipFill>
          <a:blip r:embed="rId8">
            <a:alphaModFix/>
          </a:blip>
          <a:stretch>
            <a:fillRect/>
          </a:stretch>
        </p:blipFill>
        <p:spPr>
          <a:xfrm>
            <a:off x="6980062" y="5883554"/>
            <a:ext cx="776670" cy="836067"/>
          </a:xfrm>
          <a:prstGeom prst="rect">
            <a:avLst/>
          </a:prstGeom>
          <a:noFill/>
          <a:ln>
            <a:noFill/>
          </a:ln>
        </p:spPr>
      </p:pic>
      <p:pic>
        <p:nvPicPr>
          <p:cNvPr id="373" name="Google Shape;373;p20"/>
          <p:cNvPicPr preferRelativeResize="0"/>
          <p:nvPr/>
        </p:nvPicPr>
        <p:blipFill>
          <a:blip r:embed="rId9">
            <a:alphaModFix/>
          </a:blip>
          <a:stretch>
            <a:fillRect/>
          </a:stretch>
        </p:blipFill>
        <p:spPr>
          <a:xfrm>
            <a:off x="1904787" y="5813054"/>
            <a:ext cx="776670" cy="836067"/>
          </a:xfrm>
          <a:prstGeom prst="rect">
            <a:avLst/>
          </a:prstGeom>
          <a:noFill/>
          <a:ln>
            <a:noFill/>
          </a:ln>
        </p:spPr>
      </p:pic>
      <p:pic>
        <p:nvPicPr>
          <p:cNvPr id="374" name="Google Shape;374;p20"/>
          <p:cNvPicPr preferRelativeResize="0"/>
          <p:nvPr/>
        </p:nvPicPr>
        <p:blipFill>
          <a:blip r:embed="rId10">
            <a:alphaModFix/>
          </a:blip>
          <a:stretch>
            <a:fillRect/>
          </a:stretch>
        </p:blipFill>
        <p:spPr>
          <a:xfrm>
            <a:off x="6161362" y="5883554"/>
            <a:ext cx="776670" cy="836067"/>
          </a:xfrm>
          <a:prstGeom prst="rect">
            <a:avLst/>
          </a:prstGeom>
          <a:noFill/>
          <a:ln>
            <a:noFill/>
          </a:ln>
        </p:spPr>
      </p:pic>
      <p:pic>
        <p:nvPicPr>
          <p:cNvPr id="375" name="Google Shape;375;p20"/>
          <p:cNvPicPr preferRelativeResize="0"/>
          <p:nvPr/>
        </p:nvPicPr>
        <p:blipFill>
          <a:blip r:embed="rId11">
            <a:alphaModFix/>
          </a:blip>
          <a:stretch>
            <a:fillRect/>
          </a:stretch>
        </p:blipFill>
        <p:spPr>
          <a:xfrm>
            <a:off x="1053837" y="5813054"/>
            <a:ext cx="776670" cy="836067"/>
          </a:xfrm>
          <a:prstGeom prst="rect">
            <a:avLst/>
          </a:prstGeom>
          <a:noFill/>
          <a:ln>
            <a:noFill/>
          </a:ln>
        </p:spPr>
      </p:pic>
      <p:pic>
        <p:nvPicPr>
          <p:cNvPr id="376" name="Google Shape;376;p20"/>
          <p:cNvPicPr preferRelativeResize="0"/>
          <p:nvPr/>
        </p:nvPicPr>
        <p:blipFill>
          <a:blip r:embed="rId12">
            <a:alphaModFix/>
          </a:blip>
          <a:stretch>
            <a:fillRect/>
          </a:stretch>
        </p:blipFill>
        <p:spPr>
          <a:xfrm>
            <a:off x="5342650" y="5837329"/>
            <a:ext cx="776670" cy="836067"/>
          </a:xfrm>
          <a:prstGeom prst="rect">
            <a:avLst/>
          </a:prstGeom>
          <a:noFill/>
          <a:ln>
            <a:noFill/>
          </a:ln>
        </p:spPr>
      </p:pic>
      <p:pic>
        <p:nvPicPr>
          <p:cNvPr id="377" name="Google Shape;377;p20"/>
          <p:cNvPicPr preferRelativeResize="0"/>
          <p:nvPr/>
        </p:nvPicPr>
        <p:blipFill>
          <a:blip r:embed="rId13">
            <a:alphaModFix/>
          </a:blip>
          <a:stretch>
            <a:fillRect/>
          </a:stretch>
        </p:blipFill>
        <p:spPr>
          <a:xfrm>
            <a:off x="141112" y="5813054"/>
            <a:ext cx="776670" cy="836067"/>
          </a:xfrm>
          <a:prstGeom prst="rect">
            <a:avLst/>
          </a:prstGeom>
          <a:noFill/>
          <a:ln>
            <a:noFill/>
          </a:ln>
        </p:spPr>
      </p:pic>
      <p:pic>
        <p:nvPicPr>
          <p:cNvPr id="378" name="Google Shape;378;p20"/>
          <p:cNvPicPr preferRelativeResize="0"/>
          <p:nvPr/>
        </p:nvPicPr>
        <p:blipFill>
          <a:blip r:embed="rId4">
            <a:alphaModFix/>
          </a:blip>
          <a:stretch>
            <a:fillRect/>
          </a:stretch>
        </p:blipFill>
        <p:spPr>
          <a:xfrm>
            <a:off x="4527062" y="5802079"/>
            <a:ext cx="776670" cy="836067"/>
          </a:xfrm>
          <a:prstGeom prst="rect">
            <a:avLst/>
          </a:prstGeom>
          <a:noFill/>
          <a:ln>
            <a:noFill/>
          </a:ln>
        </p:spPr>
      </p:pic>
      <p:pic>
        <p:nvPicPr>
          <p:cNvPr id="379" name="Google Shape;379;p20"/>
          <p:cNvPicPr preferRelativeResize="0"/>
          <p:nvPr/>
        </p:nvPicPr>
        <p:blipFill>
          <a:blip r:embed="rId5">
            <a:alphaModFix/>
          </a:blip>
          <a:stretch>
            <a:fillRect/>
          </a:stretch>
        </p:blipFill>
        <p:spPr>
          <a:xfrm>
            <a:off x="3660162" y="5872579"/>
            <a:ext cx="776670" cy="836067"/>
          </a:xfrm>
          <a:prstGeom prst="rect">
            <a:avLst/>
          </a:prstGeom>
          <a:noFill/>
          <a:ln>
            <a:noFill/>
          </a:ln>
        </p:spPr>
      </p:pic>
      <p:pic>
        <p:nvPicPr>
          <p:cNvPr id="380" name="Google Shape;380;p20"/>
          <p:cNvPicPr preferRelativeResize="0"/>
          <p:nvPr/>
        </p:nvPicPr>
        <p:blipFill>
          <a:blip r:embed="rId6">
            <a:alphaModFix/>
          </a:blip>
          <a:stretch>
            <a:fillRect/>
          </a:stretch>
        </p:blipFill>
        <p:spPr>
          <a:xfrm>
            <a:off x="8234525" y="5872579"/>
            <a:ext cx="776670" cy="836067"/>
          </a:xfrm>
          <a:prstGeom prst="rect">
            <a:avLst/>
          </a:prstGeom>
          <a:noFill/>
          <a:ln>
            <a:noFill/>
          </a:ln>
        </p:spPr>
      </p:pic>
      <p:pic>
        <p:nvPicPr>
          <p:cNvPr id="381" name="Google Shape;381;p20"/>
          <p:cNvPicPr preferRelativeResize="0"/>
          <p:nvPr/>
        </p:nvPicPr>
        <p:blipFill>
          <a:blip r:embed="rId7">
            <a:alphaModFix/>
          </a:blip>
          <a:stretch>
            <a:fillRect/>
          </a:stretch>
        </p:blipFill>
        <p:spPr>
          <a:xfrm>
            <a:off x="2673175" y="5826354"/>
            <a:ext cx="776670" cy="836067"/>
          </a:xfrm>
          <a:prstGeom prst="rect">
            <a:avLst/>
          </a:prstGeom>
          <a:noFill/>
          <a:ln>
            <a:noFill/>
          </a:ln>
        </p:spPr>
      </p:pic>
      <p:pic>
        <p:nvPicPr>
          <p:cNvPr id="382" name="Google Shape;382;p20"/>
          <p:cNvPicPr preferRelativeResize="0"/>
          <p:nvPr/>
        </p:nvPicPr>
        <p:blipFill>
          <a:blip r:embed="rId8">
            <a:alphaModFix/>
          </a:blip>
          <a:stretch>
            <a:fillRect/>
          </a:stretch>
        </p:blipFill>
        <p:spPr>
          <a:xfrm>
            <a:off x="6971775" y="5872579"/>
            <a:ext cx="776670" cy="836067"/>
          </a:xfrm>
          <a:prstGeom prst="rect">
            <a:avLst/>
          </a:prstGeom>
          <a:noFill/>
          <a:ln>
            <a:noFill/>
          </a:ln>
        </p:spPr>
      </p:pic>
      <p:pic>
        <p:nvPicPr>
          <p:cNvPr id="383" name="Google Shape;383;p20"/>
          <p:cNvPicPr preferRelativeResize="0"/>
          <p:nvPr/>
        </p:nvPicPr>
        <p:blipFill>
          <a:blip r:embed="rId9">
            <a:alphaModFix/>
          </a:blip>
          <a:stretch>
            <a:fillRect/>
          </a:stretch>
        </p:blipFill>
        <p:spPr>
          <a:xfrm>
            <a:off x="1896500" y="5802079"/>
            <a:ext cx="776670" cy="836067"/>
          </a:xfrm>
          <a:prstGeom prst="rect">
            <a:avLst/>
          </a:prstGeom>
          <a:noFill/>
          <a:ln>
            <a:noFill/>
          </a:ln>
        </p:spPr>
      </p:pic>
      <p:pic>
        <p:nvPicPr>
          <p:cNvPr id="384" name="Google Shape;384;p20"/>
          <p:cNvPicPr preferRelativeResize="0"/>
          <p:nvPr/>
        </p:nvPicPr>
        <p:blipFill>
          <a:blip r:embed="rId10">
            <a:alphaModFix/>
          </a:blip>
          <a:stretch>
            <a:fillRect/>
          </a:stretch>
        </p:blipFill>
        <p:spPr>
          <a:xfrm>
            <a:off x="6153075" y="5872579"/>
            <a:ext cx="776670" cy="836067"/>
          </a:xfrm>
          <a:prstGeom prst="rect">
            <a:avLst/>
          </a:prstGeom>
          <a:noFill/>
          <a:ln>
            <a:noFill/>
          </a:ln>
        </p:spPr>
      </p:pic>
      <p:pic>
        <p:nvPicPr>
          <p:cNvPr id="385" name="Google Shape;385;p20"/>
          <p:cNvPicPr preferRelativeResize="0"/>
          <p:nvPr/>
        </p:nvPicPr>
        <p:blipFill>
          <a:blip r:embed="rId11">
            <a:alphaModFix/>
          </a:blip>
          <a:stretch>
            <a:fillRect/>
          </a:stretch>
        </p:blipFill>
        <p:spPr>
          <a:xfrm>
            <a:off x="1045550" y="5802079"/>
            <a:ext cx="776670" cy="836067"/>
          </a:xfrm>
          <a:prstGeom prst="rect">
            <a:avLst/>
          </a:prstGeom>
          <a:noFill/>
          <a:ln>
            <a:noFill/>
          </a:ln>
        </p:spPr>
      </p:pic>
      <p:pic>
        <p:nvPicPr>
          <p:cNvPr id="386" name="Google Shape;386;p20"/>
          <p:cNvPicPr preferRelativeResize="0"/>
          <p:nvPr/>
        </p:nvPicPr>
        <p:blipFill>
          <a:blip r:embed="rId12">
            <a:alphaModFix/>
          </a:blip>
          <a:stretch>
            <a:fillRect/>
          </a:stretch>
        </p:blipFill>
        <p:spPr>
          <a:xfrm>
            <a:off x="5334362" y="5826354"/>
            <a:ext cx="776670" cy="836067"/>
          </a:xfrm>
          <a:prstGeom prst="rect">
            <a:avLst/>
          </a:prstGeom>
          <a:noFill/>
          <a:ln>
            <a:noFill/>
          </a:ln>
        </p:spPr>
      </p:pic>
      <p:pic>
        <p:nvPicPr>
          <p:cNvPr id="387" name="Google Shape;387;p20"/>
          <p:cNvPicPr preferRelativeResize="0"/>
          <p:nvPr/>
        </p:nvPicPr>
        <p:blipFill>
          <a:blip r:embed="rId13">
            <a:alphaModFix/>
          </a:blip>
          <a:stretch>
            <a:fillRect/>
          </a:stretch>
        </p:blipFill>
        <p:spPr>
          <a:xfrm>
            <a:off x="132825" y="5802079"/>
            <a:ext cx="776670" cy="836067"/>
          </a:xfrm>
          <a:prstGeom prst="rect">
            <a:avLst/>
          </a:prstGeom>
          <a:noFill/>
          <a:ln>
            <a:noFill/>
          </a:ln>
        </p:spPr>
      </p:pic>
      <p:pic>
        <p:nvPicPr>
          <p:cNvPr id="388" name="Google Shape;388;p20"/>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389" name="Google Shape;389;p20"/>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390" name="Google Shape;390;p20"/>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391" name="Google Shape;391;p20"/>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392" name="Google Shape;392;p20"/>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393" name="Google Shape;393;p20"/>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394" name="Google Shape;394;p20"/>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395" name="Google Shape;395;p20"/>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396" name="Google Shape;396;p20"/>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397" name="Google Shape;397;p20"/>
          <p:cNvPicPr preferRelativeResize="0"/>
          <p:nvPr/>
        </p:nvPicPr>
        <p:blipFill>
          <a:blip r:embed="rId13">
            <a:alphaModFix/>
          </a:blip>
          <a:stretch>
            <a:fillRect/>
          </a:stretch>
        </p:blipFill>
        <p:spPr>
          <a:xfrm>
            <a:off x="132812" y="5802079"/>
            <a:ext cx="776670" cy="836067"/>
          </a:xfrm>
          <a:prstGeom prst="rect">
            <a:avLst/>
          </a:prstGeom>
          <a:noFill/>
          <a:ln>
            <a:noFill/>
          </a:ln>
        </p:spPr>
      </p:pic>
      <p:pic>
        <p:nvPicPr>
          <p:cNvPr id="398" name="Google Shape;398;p20"/>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399" name="Google Shape;399;p20"/>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400" name="Google Shape;400;p20"/>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401" name="Google Shape;401;p20"/>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402" name="Google Shape;402;p20"/>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403" name="Google Shape;403;p20"/>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404" name="Google Shape;404;p20"/>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405" name="Google Shape;405;p20"/>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406" name="Google Shape;406;p20"/>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407" name="Google Shape;407;p20"/>
          <p:cNvPicPr preferRelativeResize="0"/>
          <p:nvPr/>
        </p:nvPicPr>
        <p:blipFill>
          <a:blip r:embed="rId13">
            <a:alphaModFix/>
          </a:blip>
          <a:stretch>
            <a:fillRect/>
          </a:stretch>
        </p:blipFill>
        <p:spPr>
          <a:xfrm>
            <a:off x="132812" y="5802079"/>
            <a:ext cx="776670" cy="8360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1"/>
        <p:cNvGrpSpPr/>
        <p:nvPr/>
      </p:nvGrpSpPr>
      <p:grpSpPr>
        <a:xfrm>
          <a:off x="0" y="0"/>
          <a:ext cx="0" cy="0"/>
          <a:chOff x="0" y="0"/>
          <a:chExt cx="0" cy="0"/>
        </a:xfrm>
      </p:grpSpPr>
      <p:pic>
        <p:nvPicPr>
          <p:cNvPr id="412" name="Google Shape;412;p21"/>
          <p:cNvPicPr preferRelativeResize="0"/>
          <p:nvPr/>
        </p:nvPicPr>
        <p:blipFill>
          <a:blip r:embed="rId4">
            <a:alphaModFix/>
          </a:blip>
          <a:stretch>
            <a:fillRect/>
          </a:stretch>
        </p:blipFill>
        <p:spPr>
          <a:xfrm>
            <a:off x="4535350" y="5813054"/>
            <a:ext cx="776670" cy="836067"/>
          </a:xfrm>
          <a:prstGeom prst="rect">
            <a:avLst/>
          </a:prstGeom>
          <a:noFill/>
          <a:ln>
            <a:noFill/>
          </a:ln>
        </p:spPr>
      </p:pic>
      <p:pic>
        <p:nvPicPr>
          <p:cNvPr id="413" name="Google Shape;413;p21"/>
          <p:cNvPicPr preferRelativeResize="0"/>
          <p:nvPr/>
        </p:nvPicPr>
        <p:blipFill>
          <a:blip r:embed="rId5">
            <a:alphaModFix/>
          </a:blip>
          <a:stretch>
            <a:fillRect/>
          </a:stretch>
        </p:blipFill>
        <p:spPr>
          <a:xfrm>
            <a:off x="3668450" y="5883554"/>
            <a:ext cx="776670" cy="836067"/>
          </a:xfrm>
          <a:prstGeom prst="rect">
            <a:avLst/>
          </a:prstGeom>
          <a:noFill/>
          <a:ln>
            <a:noFill/>
          </a:ln>
        </p:spPr>
      </p:pic>
      <p:pic>
        <p:nvPicPr>
          <p:cNvPr id="414" name="Google Shape;414;p21"/>
          <p:cNvPicPr preferRelativeResize="0"/>
          <p:nvPr/>
        </p:nvPicPr>
        <p:blipFill>
          <a:blip r:embed="rId6">
            <a:alphaModFix/>
          </a:blip>
          <a:stretch>
            <a:fillRect/>
          </a:stretch>
        </p:blipFill>
        <p:spPr>
          <a:xfrm>
            <a:off x="8242812" y="5883554"/>
            <a:ext cx="776670" cy="836067"/>
          </a:xfrm>
          <a:prstGeom prst="rect">
            <a:avLst/>
          </a:prstGeom>
          <a:noFill/>
          <a:ln>
            <a:noFill/>
          </a:ln>
        </p:spPr>
      </p:pic>
      <p:pic>
        <p:nvPicPr>
          <p:cNvPr id="415" name="Google Shape;415;p21"/>
          <p:cNvPicPr preferRelativeResize="0"/>
          <p:nvPr/>
        </p:nvPicPr>
        <p:blipFill>
          <a:blip r:embed="rId7">
            <a:alphaModFix/>
          </a:blip>
          <a:stretch>
            <a:fillRect/>
          </a:stretch>
        </p:blipFill>
        <p:spPr>
          <a:xfrm>
            <a:off x="2681462" y="5837329"/>
            <a:ext cx="776670" cy="836067"/>
          </a:xfrm>
          <a:prstGeom prst="rect">
            <a:avLst/>
          </a:prstGeom>
          <a:noFill/>
          <a:ln>
            <a:noFill/>
          </a:ln>
        </p:spPr>
      </p:pic>
      <p:pic>
        <p:nvPicPr>
          <p:cNvPr id="416" name="Google Shape;416;p21"/>
          <p:cNvPicPr preferRelativeResize="0"/>
          <p:nvPr/>
        </p:nvPicPr>
        <p:blipFill>
          <a:blip r:embed="rId8">
            <a:alphaModFix/>
          </a:blip>
          <a:stretch>
            <a:fillRect/>
          </a:stretch>
        </p:blipFill>
        <p:spPr>
          <a:xfrm>
            <a:off x="6980062" y="5883554"/>
            <a:ext cx="776670" cy="836067"/>
          </a:xfrm>
          <a:prstGeom prst="rect">
            <a:avLst/>
          </a:prstGeom>
          <a:noFill/>
          <a:ln>
            <a:noFill/>
          </a:ln>
        </p:spPr>
      </p:pic>
      <p:pic>
        <p:nvPicPr>
          <p:cNvPr id="417" name="Google Shape;417;p21"/>
          <p:cNvPicPr preferRelativeResize="0"/>
          <p:nvPr/>
        </p:nvPicPr>
        <p:blipFill>
          <a:blip r:embed="rId9">
            <a:alphaModFix/>
          </a:blip>
          <a:stretch>
            <a:fillRect/>
          </a:stretch>
        </p:blipFill>
        <p:spPr>
          <a:xfrm>
            <a:off x="1904787" y="5813054"/>
            <a:ext cx="776670" cy="836067"/>
          </a:xfrm>
          <a:prstGeom prst="rect">
            <a:avLst/>
          </a:prstGeom>
          <a:noFill/>
          <a:ln>
            <a:noFill/>
          </a:ln>
        </p:spPr>
      </p:pic>
      <p:pic>
        <p:nvPicPr>
          <p:cNvPr id="418" name="Google Shape;418;p21"/>
          <p:cNvPicPr preferRelativeResize="0"/>
          <p:nvPr/>
        </p:nvPicPr>
        <p:blipFill>
          <a:blip r:embed="rId10">
            <a:alphaModFix/>
          </a:blip>
          <a:stretch>
            <a:fillRect/>
          </a:stretch>
        </p:blipFill>
        <p:spPr>
          <a:xfrm>
            <a:off x="6161362" y="5883554"/>
            <a:ext cx="776670" cy="836067"/>
          </a:xfrm>
          <a:prstGeom prst="rect">
            <a:avLst/>
          </a:prstGeom>
          <a:noFill/>
          <a:ln>
            <a:noFill/>
          </a:ln>
        </p:spPr>
      </p:pic>
      <p:pic>
        <p:nvPicPr>
          <p:cNvPr id="419" name="Google Shape;419;p21"/>
          <p:cNvPicPr preferRelativeResize="0"/>
          <p:nvPr/>
        </p:nvPicPr>
        <p:blipFill>
          <a:blip r:embed="rId11">
            <a:alphaModFix/>
          </a:blip>
          <a:stretch>
            <a:fillRect/>
          </a:stretch>
        </p:blipFill>
        <p:spPr>
          <a:xfrm>
            <a:off x="1053837" y="5813054"/>
            <a:ext cx="776670" cy="836067"/>
          </a:xfrm>
          <a:prstGeom prst="rect">
            <a:avLst/>
          </a:prstGeom>
          <a:noFill/>
          <a:ln>
            <a:noFill/>
          </a:ln>
        </p:spPr>
      </p:pic>
      <p:pic>
        <p:nvPicPr>
          <p:cNvPr id="420" name="Google Shape;420;p21"/>
          <p:cNvPicPr preferRelativeResize="0"/>
          <p:nvPr/>
        </p:nvPicPr>
        <p:blipFill>
          <a:blip r:embed="rId12">
            <a:alphaModFix/>
          </a:blip>
          <a:stretch>
            <a:fillRect/>
          </a:stretch>
        </p:blipFill>
        <p:spPr>
          <a:xfrm>
            <a:off x="5342650" y="5837329"/>
            <a:ext cx="776670" cy="836067"/>
          </a:xfrm>
          <a:prstGeom prst="rect">
            <a:avLst/>
          </a:prstGeom>
          <a:noFill/>
          <a:ln>
            <a:noFill/>
          </a:ln>
        </p:spPr>
      </p:pic>
      <p:pic>
        <p:nvPicPr>
          <p:cNvPr id="421" name="Google Shape;421;p21"/>
          <p:cNvPicPr preferRelativeResize="0"/>
          <p:nvPr/>
        </p:nvPicPr>
        <p:blipFill>
          <a:blip r:embed="rId13">
            <a:alphaModFix/>
          </a:blip>
          <a:stretch>
            <a:fillRect/>
          </a:stretch>
        </p:blipFill>
        <p:spPr>
          <a:xfrm>
            <a:off x="141112" y="5813054"/>
            <a:ext cx="776670" cy="836067"/>
          </a:xfrm>
          <a:prstGeom prst="rect">
            <a:avLst/>
          </a:prstGeom>
          <a:noFill/>
          <a:ln>
            <a:noFill/>
          </a:ln>
        </p:spPr>
      </p:pic>
      <p:pic>
        <p:nvPicPr>
          <p:cNvPr id="422" name="Google Shape;422;p21"/>
          <p:cNvPicPr preferRelativeResize="0"/>
          <p:nvPr/>
        </p:nvPicPr>
        <p:blipFill>
          <a:blip r:embed="rId4">
            <a:alphaModFix/>
          </a:blip>
          <a:stretch>
            <a:fillRect/>
          </a:stretch>
        </p:blipFill>
        <p:spPr>
          <a:xfrm>
            <a:off x="4527062" y="5802079"/>
            <a:ext cx="776670" cy="836067"/>
          </a:xfrm>
          <a:prstGeom prst="rect">
            <a:avLst/>
          </a:prstGeom>
          <a:noFill/>
          <a:ln>
            <a:noFill/>
          </a:ln>
        </p:spPr>
      </p:pic>
      <p:pic>
        <p:nvPicPr>
          <p:cNvPr id="423" name="Google Shape;423;p21"/>
          <p:cNvPicPr preferRelativeResize="0"/>
          <p:nvPr/>
        </p:nvPicPr>
        <p:blipFill>
          <a:blip r:embed="rId5">
            <a:alphaModFix/>
          </a:blip>
          <a:stretch>
            <a:fillRect/>
          </a:stretch>
        </p:blipFill>
        <p:spPr>
          <a:xfrm>
            <a:off x="3660162" y="5872579"/>
            <a:ext cx="776670" cy="836067"/>
          </a:xfrm>
          <a:prstGeom prst="rect">
            <a:avLst/>
          </a:prstGeom>
          <a:noFill/>
          <a:ln>
            <a:noFill/>
          </a:ln>
        </p:spPr>
      </p:pic>
      <p:pic>
        <p:nvPicPr>
          <p:cNvPr id="424" name="Google Shape;424;p21"/>
          <p:cNvPicPr preferRelativeResize="0"/>
          <p:nvPr/>
        </p:nvPicPr>
        <p:blipFill>
          <a:blip r:embed="rId6">
            <a:alphaModFix/>
          </a:blip>
          <a:stretch>
            <a:fillRect/>
          </a:stretch>
        </p:blipFill>
        <p:spPr>
          <a:xfrm>
            <a:off x="8234525" y="5872579"/>
            <a:ext cx="776670" cy="836067"/>
          </a:xfrm>
          <a:prstGeom prst="rect">
            <a:avLst/>
          </a:prstGeom>
          <a:noFill/>
          <a:ln>
            <a:noFill/>
          </a:ln>
        </p:spPr>
      </p:pic>
      <p:pic>
        <p:nvPicPr>
          <p:cNvPr id="425" name="Google Shape;425;p21"/>
          <p:cNvPicPr preferRelativeResize="0"/>
          <p:nvPr/>
        </p:nvPicPr>
        <p:blipFill>
          <a:blip r:embed="rId7">
            <a:alphaModFix/>
          </a:blip>
          <a:stretch>
            <a:fillRect/>
          </a:stretch>
        </p:blipFill>
        <p:spPr>
          <a:xfrm>
            <a:off x="2673175" y="5826354"/>
            <a:ext cx="776670" cy="836067"/>
          </a:xfrm>
          <a:prstGeom prst="rect">
            <a:avLst/>
          </a:prstGeom>
          <a:noFill/>
          <a:ln>
            <a:noFill/>
          </a:ln>
        </p:spPr>
      </p:pic>
      <p:pic>
        <p:nvPicPr>
          <p:cNvPr id="426" name="Google Shape;426;p21"/>
          <p:cNvPicPr preferRelativeResize="0"/>
          <p:nvPr/>
        </p:nvPicPr>
        <p:blipFill>
          <a:blip r:embed="rId8">
            <a:alphaModFix/>
          </a:blip>
          <a:stretch>
            <a:fillRect/>
          </a:stretch>
        </p:blipFill>
        <p:spPr>
          <a:xfrm>
            <a:off x="6971775" y="5872579"/>
            <a:ext cx="776670" cy="836067"/>
          </a:xfrm>
          <a:prstGeom prst="rect">
            <a:avLst/>
          </a:prstGeom>
          <a:noFill/>
          <a:ln>
            <a:noFill/>
          </a:ln>
        </p:spPr>
      </p:pic>
      <p:pic>
        <p:nvPicPr>
          <p:cNvPr id="427" name="Google Shape;427;p21"/>
          <p:cNvPicPr preferRelativeResize="0"/>
          <p:nvPr/>
        </p:nvPicPr>
        <p:blipFill>
          <a:blip r:embed="rId9">
            <a:alphaModFix/>
          </a:blip>
          <a:stretch>
            <a:fillRect/>
          </a:stretch>
        </p:blipFill>
        <p:spPr>
          <a:xfrm>
            <a:off x="1896500" y="5802079"/>
            <a:ext cx="776670" cy="836067"/>
          </a:xfrm>
          <a:prstGeom prst="rect">
            <a:avLst/>
          </a:prstGeom>
          <a:noFill/>
          <a:ln>
            <a:noFill/>
          </a:ln>
        </p:spPr>
      </p:pic>
      <p:pic>
        <p:nvPicPr>
          <p:cNvPr id="428" name="Google Shape;428;p21"/>
          <p:cNvPicPr preferRelativeResize="0"/>
          <p:nvPr/>
        </p:nvPicPr>
        <p:blipFill>
          <a:blip r:embed="rId10">
            <a:alphaModFix/>
          </a:blip>
          <a:stretch>
            <a:fillRect/>
          </a:stretch>
        </p:blipFill>
        <p:spPr>
          <a:xfrm>
            <a:off x="6153075" y="5872579"/>
            <a:ext cx="776670" cy="836067"/>
          </a:xfrm>
          <a:prstGeom prst="rect">
            <a:avLst/>
          </a:prstGeom>
          <a:noFill/>
          <a:ln>
            <a:noFill/>
          </a:ln>
        </p:spPr>
      </p:pic>
      <p:pic>
        <p:nvPicPr>
          <p:cNvPr id="429" name="Google Shape;429;p21"/>
          <p:cNvPicPr preferRelativeResize="0"/>
          <p:nvPr/>
        </p:nvPicPr>
        <p:blipFill>
          <a:blip r:embed="rId11">
            <a:alphaModFix/>
          </a:blip>
          <a:stretch>
            <a:fillRect/>
          </a:stretch>
        </p:blipFill>
        <p:spPr>
          <a:xfrm>
            <a:off x="1045550" y="5802079"/>
            <a:ext cx="776670" cy="836067"/>
          </a:xfrm>
          <a:prstGeom prst="rect">
            <a:avLst/>
          </a:prstGeom>
          <a:noFill/>
          <a:ln>
            <a:noFill/>
          </a:ln>
        </p:spPr>
      </p:pic>
      <p:pic>
        <p:nvPicPr>
          <p:cNvPr id="430" name="Google Shape;430;p21"/>
          <p:cNvPicPr preferRelativeResize="0"/>
          <p:nvPr/>
        </p:nvPicPr>
        <p:blipFill>
          <a:blip r:embed="rId12">
            <a:alphaModFix/>
          </a:blip>
          <a:stretch>
            <a:fillRect/>
          </a:stretch>
        </p:blipFill>
        <p:spPr>
          <a:xfrm>
            <a:off x="5334362" y="5826354"/>
            <a:ext cx="776670" cy="836067"/>
          </a:xfrm>
          <a:prstGeom prst="rect">
            <a:avLst/>
          </a:prstGeom>
          <a:noFill/>
          <a:ln>
            <a:noFill/>
          </a:ln>
        </p:spPr>
      </p:pic>
      <p:pic>
        <p:nvPicPr>
          <p:cNvPr id="431" name="Google Shape;431;p21"/>
          <p:cNvPicPr preferRelativeResize="0"/>
          <p:nvPr/>
        </p:nvPicPr>
        <p:blipFill>
          <a:blip r:embed="rId13">
            <a:alphaModFix/>
          </a:blip>
          <a:stretch>
            <a:fillRect/>
          </a:stretch>
        </p:blipFill>
        <p:spPr>
          <a:xfrm>
            <a:off x="132825" y="5802079"/>
            <a:ext cx="776670" cy="836067"/>
          </a:xfrm>
          <a:prstGeom prst="rect">
            <a:avLst/>
          </a:prstGeom>
          <a:noFill/>
          <a:ln>
            <a:noFill/>
          </a:ln>
        </p:spPr>
      </p:pic>
      <p:pic>
        <p:nvPicPr>
          <p:cNvPr id="432" name="Google Shape;432;p21"/>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433" name="Google Shape;433;p21"/>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434" name="Google Shape;434;p21"/>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435" name="Google Shape;435;p21"/>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436" name="Google Shape;436;p21"/>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437" name="Google Shape;437;p21"/>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438" name="Google Shape;438;p21"/>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439" name="Google Shape;439;p21"/>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440" name="Google Shape;440;p21"/>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441" name="Google Shape;441;p21"/>
          <p:cNvPicPr preferRelativeResize="0"/>
          <p:nvPr/>
        </p:nvPicPr>
        <p:blipFill>
          <a:blip r:embed="rId13">
            <a:alphaModFix/>
          </a:blip>
          <a:stretch>
            <a:fillRect/>
          </a:stretch>
        </p:blipFill>
        <p:spPr>
          <a:xfrm>
            <a:off x="132812" y="5802079"/>
            <a:ext cx="776670" cy="836067"/>
          </a:xfrm>
          <a:prstGeom prst="rect">
            <a:avLst/>
          </a:prstGeom>
          <a:noFill/>
          <a:ln>
            <a:noFill/>
          </a:ln>
        </p:spPr>
      </p:pic>
      <p:pic>
        <p:nvPicPr>
          <p:cNvPr id="442" name="Google Shape;442;p21"/>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443" name="Google Shape;443;p21"/>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444" name="Google Shape;444;p21"/>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445" name="Google Shape;445;p21"/>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446" name="Google Shape;446;p21"/>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447" name="Google Shape;447;p21"/>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448" name="Google Shape;448;p21"/>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449" name="Google Shape;449;p21"/>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450" name="Google Shape;450;p21"/>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451" name="Google Shape;451;p21"/>
          <p:cNvPicPr preferRelativeResize="0"/>
          <p:nvPr/>
        </p:nvPicPr>
        <p:blipFill>
          <a:blip r:embed="rId13">
            <a:alphaModFix/>
          </a:blip>
          <a:stretch>
            <a:fillRect/>
          </a:stretch>
        </p:blipFill>
        <p:spPr>
          <a:xfrm>
            <a:off x="132812" y="5802079"/>
            <a:ext cx="776670" cy="83606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277</Words>
  <Application>Microsoft Office PowerPoint</Application>
  <PresentationFormat>On-screen Show (4:3)</PresentationFormat>
  <Paragraphs>150</Paragraphs>
  <Slides>39</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Calibri</vt:lpstr>
      <vt:lpstr>Arial</vt:lpstr>
      <vt:lpstr>Merriweather</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KBevill</dc:creator>
  <cp:lastModifiedBy>KBevill</cp:lastModifiedBy>
  <cp:revision>1</cp:revision>
  <dcterms:modified xsi:type="dcterms:W3CDTF">2019-01-08T16:28:28Z</dcterms:modified>
</cp:coreProperties>
</file>