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98AEA5-C3A3-4904-9A82-9309B30506FE}">
  <a:tblStyle styleId="{8998AEA5-C3A3-4904-9A82-9309B30506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ca8fb1d57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ca8fb1d57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ca8fb1d57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ca8fb1d57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ca8fb1d5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ca8fb1d5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ca8fb1d5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ca8fb1d5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ca8fb1d5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ca8fb1d5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ca8fb1d5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ca8fb1d5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ca8fb1d5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ca8fb1d57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ca8fb1d5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ca8fb1d5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ca8fb1d5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ca8fb1d5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ca8fb1d5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ca8fb1d57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ca8fb1d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ca8fb1d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ca8fb1d5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ca8fb1d5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ca8fb1d57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ca8fb1d57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ca8fb1d5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ca8fb1d5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ca8fb1d5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ca8fb1d5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ca8fb1d57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ca8fb1d57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ca8fb1d57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ca8fb1d57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ca8fb1d57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ca8fb1d57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ca8fb1d5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ca8fb1d57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ca8fb1d5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ca8fb1d57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ca8fb1d57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ca8fb1d57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ca8fb1d5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ca8fb1d5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ca8fb1d5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ca8fb1d57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ca8fb1d57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ca8fb1d57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ca8fb1d5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ca8fb1d57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ca8fb1d5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ca8fb1d5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ca8fb1d5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ca8fb1d5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a8fb1d5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ca8fb1d5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ca8fb1d5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ca8fb1d5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ca8fb1d5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ca8fb1d5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ca8fb1d5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ca8fb1d5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abcya.com/computer_vocabulary.htm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3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5.png"/><Relationship Id="rId5" Type="http://schemas.openxmlformats.org/officeDocument/2006/relationships/image" Target="../media/image72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cratch.mit.ed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invention.si.edu/cloud-dreame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0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/>
          <p:nvPr/>
        </p:nvSpPr>
        <p:spPr>
          <a:xfrm>
            <a:off x="5293225" y="1009875"/>
            <a:ext cx="22194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2</a:t>
            </a:r>
            <a:endParaRPr sz="6000"/>
          </a:p>
        </p:txBody>
      </p:sp>
      <p:pic>
        <p:nvPicPr>
          <p:cNvPr id="230" name="Google Shape;2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80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37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20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20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220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220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0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97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80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80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280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80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50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07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90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690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690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690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10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67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50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750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750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750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75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2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15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15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15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515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35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92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75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575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575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575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45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02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85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985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985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985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05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62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45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045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045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045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 txBox="1"/>
          <p:nvPr/>
        </p:nvSpPr>
        <p:spPr>
          <a:xfrm>
            <a:off x="5293225" y="1009875"/>
            <a:ext cx="22194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9</a:t>
            </a:r>
            <a:endParaRPr sz="6000"/>
          </a:p>
        </p:txBody>
      </p:sp>
      <p:pic>
        <p:nvPicPr>
          <p:cNvPr id="283" name="Google Shape;28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80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37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20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20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220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220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0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97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80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80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280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80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50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07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90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690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690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690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10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67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50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750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750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750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75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2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15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15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15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515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35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92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75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575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575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575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45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02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85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985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985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985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05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62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45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045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045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045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 t="22513" b="8762"/>
          <a:stretch/>
        </p:blipFill>
        <p:spPr>
          <a:xfrm>
            <a:off x="177565" y="5271581"/>
            <a:ext cx="1058543" cy="72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4"/>
          <p:cNvPicPr preferRelativeResize="0"/>
          <p:nvPr/>
        </p:nvPicPr>
        <p:blipFill rotWithShape="1">
          <a:blip r:embed="rId5">
            <a:alphaModFix/>
          </a:blip>
          <a:srcRect l="14793" t="6257" r="18388" b="13214"/>
          <a:stretch/>
        </p:blipFill>
        <p:spPr>
          <a:xfrm>
            <a:off x="330900" y="3428998"/>
            <a:ext cx="751874" cy="90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4"/>
          <p:cNvPicPr preferRelativeResize="0"/>
          <p:nvPr/>
        </p:nvPicPr>
        <p:blipFill rotWithShape="1">
          <a:blip r:embed="rId6">
            <a:alphaModFix/>
          </a:blip>
          <a:srcRect t="19472" b="15877"/>
          <a:stretch/>
        </p:blipFill>
        <p:spPr>
          <a:xfrm>
            <a:off x="144225" y="2704679"/>
            <a:ext cx="1125225" cy="72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4"/>
          <p:cNvPicPr preferRelativeResize="0"/>
          <p:nvPr/>
        </p:nvPicPr>
        <p:blipFill rotWithShape="1">
          <a:blip r:embed="rId7">
            <a:alphaModFix/>
          </a:blip>
          <a:srcRect t="19471"/>
          <a:stretch/>
        </p:blipFill>
        <p:spPr>
          <a:xfrm>
            <a:off x="144225" y="1722630"/>
            <a:ext cx="1125225" cy="90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4"/>
          <p:cNvPicPr preferRelativeResize="0"/>
          <p:nvPr/>
        </p:nvPicPr>
        <p:blipFill rotWithShape="1">
          <a:blip r:embed="rId8">
            <a:alphaModFix/>
          </a:blip>
          <a:srcRect l="22450" r="16592"/>
          <a:stretch/>
        </p:blipFill>
        <p:spPr>
          <a:xfrm>
            <a:off x="363882" y="4241686"/>
            <a:ext cx="685910" cy="112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4227" y="862100"/>
            <a:ext cx="1125214" cy="112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 t="22513" b="8762"/>
          <a:stretch/>
        </p:blipFill>
        <p:spPr>
          <a:xfrm>
            <a:off x="170975" y="5109688"/>
            <a:ext cx="849300" cy="6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5"/>
          <p:cNvPicPr preferRelativeResize="0"/>
          <p:nvPr/>
        </p:nvPicPr>
        <p:blipFill rotWithShape="1">
          <a:blip r:embed="rId5">
            <a:alphaModFix/>
          </a:blip>
          <a:srcRect l="14793" t="6257" r="18388" b="13214"/>
          <a:stretch/>
        </p:blipFill>
        <p:spPr>
          <a:xfrm>
            <a:off x="294000" y="2652212"/>
            <a:ext cx="603250" cy="8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5"/>
          <p:cNvPicPr preferRelativeResize="0"/>
          <p:nvPr/>
        </p:nvPicPr>
        <p:blipFill rotWithShape="1">
          <a:blip r:embed="rId6">
            <a:alphaModFix/>
          </a:blip>
          <a:srcRect t="19471"/>
          <a:stretch/>
        </p:blipFill>
        <p:spPr>
          <a:xfrm>
            <a:off x="144225" y="1814513"/>
            <a:ext cx="902800" cy="8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5"/>
          <p:cNvPicPr preferRelativeResize="0"/>
          <p:nvPr/>
        </p:nvPicPr>
        <p:blipFill rotWithShape="1">
          <a:blip r:embed="rId7">
            <a:alphaModFix/>
          </a:blip>
          <a:srcRect l="22450" r="16592"/>
          <a:stretch/>
        </p:blipFill>
        <p:spPr>
          <a:xfrm>
            <a:off x="320462" y="4153438"/>
            <a:ext cx="550326" cy="104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5"/>
          <p:cNvPicPr preferRelativeResize="0"/>
          <p:nvPr/>
        </p:nvPicPr>
        <p:blipFill rotWithShape="1">
          <a:blip r:embed="rId8">
            <a:alphaModFix/>
          </a:blip>
          <a:srcRect t="19471"/>
          <a:stretch/>
        </p:blipFill>
        <p:spPr>
          <a:xfrm>
            <a:off x="144225" y="976813"/>
            <a:ext cx="902800" cy="8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5"/>
          <p:cNvPicPr preferRelativeResize="0"/>
          <p:nvPr/>
        </p:nvPicPr>
        <p:blipFill rotWithShape="1">
          <a:blip r:embed="rId9">
            <a:alphaModFix/>
          </a:blip>
          <a:srcRect t="24010" b="11339"/>
          <a:stretch/>
        </p:blipFill>
        <p:spPr>
          <a:xfrm>
            <a:off x="144225" y="3544688"/>
            <a:ext cx="902800" cy="6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"/>
          <p:cNvSpPr txBox="1"/>
          <p:nvPr/>
        </p:nvSpPr>
        <p:spPr>
          <a:xfrm>
            <a:off x="5909375" y="6266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60" name="Google Shape;360;p27"/>
          <p:cNvSpPr txBox="1"/>
          <p:nvPr/>
        </p:nvSpPr>
        <p:spPr>
          <a:xfrm>
            <a:off x="2841650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61" name="Google Shape;361;p27"/>
          <p:cNvSpPr txBox="1"/>
          <p:nvPr/>
        </p:nvSpPr>
        <p:spPr>
          <a:xfrm>
            <a:off x="5909375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62" name="Google Shape;362;p27"/>
          <p:cNvSpPr txBox="1"/>
          <p:nvPr/>
        </p:nvSpPr>
        <p:spPr>
          <a:xfrm>
            <a:off x="2841650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63" name="Google Shape;363;p27"/>
          <p:cNvSpPr txBox="1"/>
          <p:nvPr/>
        </p:nvSpPr>
        <p:spPr>
          <a:xfrm>
            <a:off x="5909375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64" name="Google Shape;364;p27"/>
          <p:cNvSpPr txBox="1"/>
          <p:nvPr/>
        </p:nvSpPr>
        <p:spPr>
          <a:xfrm>
            <a:off x="2841650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65" name="Google Shape;365;p27"/>
          <p:cNvSpPr txBox="1"/>
          <p:nvPr/>
        </p:nvSpPr>
        <p:spPr>
          <a:xfrm>
            <a:off x="5909375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66" name="Google Shape;366;p27"/>
          <p:cNvSpPr txBox="1"/>
          <p:nvPr/>
        </p:nvSpPr>
        <p:spPr>
          <a:xfrm>
            <a:off x="2841650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67" name="Google Shape;367;p27"/>
          <p:cNvSpPr txBox="1"/>
          <p:nvPr/>
        </p:nvSpPr>
        <p:spPr>
          <a:xfrm>
            <a:off x="5909375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68" name="Google Shape;368;p27"/>
          <p:cNvSpPr txBox="1"/>
          <p:nvPr/>
        </p:nvSpPr>
        <p:spPr>
          <a:xfrm>
            <a:off x="2841650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69" name="Google Shape;369;p27"/>
          <p:cNvSpPr txBox="1"/>
          <p:nvPr/>
        </p:nvSpPr>
        <p:spPr>
          <a:xfrm>
            <a:off x="5909375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"/>
          <p:cNvSpPr txBox="1"/>
          <p:nvPr/>
        </p:nvSpPr>
        <p:spPr>
          <a:xfrm>
            <a:off x="5909375" y="6266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75" name="Google Shape;375;p28"/>
          <p:cNvSpPr txBox="1"/>
          <p:nvPr/>
        </p:nvSpPr>
        <p:spPr>
          <a:xfrm>
            <a:off x="2841650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76" name="Google Shape;376;p28"/>
          <p:cNvSpPr txBox="1"/>
          <p:nvPr/>
        </p:nvSpPr>
        <p:spPr>
          <a:xfrm>
            <a:off x="5909375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77" name="Google Shape;377;p28"/>
          <p:cNvSpPr txBox="1"/>
          <p:nvPr/>
        </p:nvSpPr>
        <p:spPr>
          <a:xfrm>
            <a:off x="2841650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78" name="Google Shape;378;p28"/>
          <p:cNvSpPr txBox="1"/>
          <p:nvPr/>
        </p:nvSpPr>
        <p:spPr>
          <a:xfrm>
            <a:off x="5909375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79" name="Google Shape;379;p28"/>
          <p:cNvSpPr txBox="1"/>
          <p:nvPr/>
        </p:nvSpPr>
        <p:spPr>
          <a:xfrm>
            <a:off x="2841650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80" name="Google Shape;380;p28"/>
          <p:cNvSpPr txBox="1"/>
          <p:nvPr/>
        </p:nvSpPr>
        <p:spPr>
          <a:xfrm>
            <a:off x="5909375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81" name="Google Shape;381;p28"/>
          <p:cNvSpPr txBox="1"/>
          <p:nvPr/>
        </p:nvSpPr>
        <p:spPr>
          <a:xfrm>
            <a:off x="2841650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82" name="Google Shape;382;p28"/>
          <p:cNvSpPr txBox="1"/>
          <p:nvPr/>
        </p:nvSpPr>
        <p:spPr>
          <a:xfrm>
            <a:off x="5909375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83" name="Google Shape;383;p28"/>
          <p:cNvSpPr txBox="1"/>
          <p:nvPr/>
        </p:nvSpPr>
        <p:spPr>
          <a:xfrm>
            <a:off x="2841650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84" name="Google Shape;384;p28"/>
          <p:cNvSpPr txBox="1"/>
          <p:nvPr/>
        </p:nvSpPr>
        <p:spPr>
          <a:xfrm>
            <a:off x="5909375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85" name="Google Shape;385;p28"/>
          <p:cNvSpPr txBox="1"/>
          <p:nvPr/>
        </p:nvSpPr>
        <p:spPr>
          <a:xfrm>
            <a:off x="2880875" y="6092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" name="Google Shape;390;p29"/>
          <p:cNvGraphicFramePr/>
          <p:nvPr/>
        </p:nvGraphicFramePr>
        <p:xfrm>
          <a:off x="3150350" y="60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{8998AEA5-C3A3-4904-9A82-9309B30506FE}</a:tableStyleId>
              </a:tblPr>
              <a:tblGrid>
                <a:gridCol w="59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9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9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9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0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again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ask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could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again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ask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going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0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0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0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"/>
          <p:cNvSpPr txBox="1"/>
          <p:nvPr/>
        </p:nvSpPr>
        <p:spPr>
          <a:xfrm>
            <a:off x="3112500" y="1194400"/>
            <a:ext cx="58482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0"/>
          <p:cNvSpPr txBox="1"/>
          <p:nvPr/>
        </p:nvSpPr>
        <p:spPr>
          <a:xfrm>
            <a:off x="3112500" y="3909125"/>
            <a:ext cx="58482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0"/>
          <p:cNvSpPr txBox="1"/>
          <p:nvPr/>
        </p:nvSpPr>
        <p:spPr>
          <a:xfrm>
            <a:off x="3112500" y="5348525"/>
            <a:ext cx="58482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0"/>
          <p:cNvSpPr txBox="1"/>
          <p:nvPr/>
        </p:nvSpPr>
        <p:spPr>
          <a:xfrm>
            <a:off x="3112500" y="2663975"/>
            <a:ext cx="58029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4842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4852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764185" y="4815737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4798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4805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4815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4801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914996" y="4842037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4716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4719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475579" y="471665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4852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4842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1375053" y="4780387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5709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5792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5720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5701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5678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5745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5678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5678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5678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532086" y="5745094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48787" y="5678632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912209" y="572690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 txBox="1"/>
          <p:nvPr/>
        </p:nvSpPr>
        <p:spPr>
          <a:xfrm>
            <a:off x="4742350" y="2343150"/>
            <a:ext cx="4095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2"/>
          <p:cNvSpPr txBox="1"/>
          <p:nvPr/>
        </p:nvSpPr>
        <p:spPr>
          <a:xfrm>
            <a:off x="4742350" y="3030450"/>
            <a:ext cx="4095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2"/>
          <p:cNvSpPr txBox="1"/>
          <p:nvPr/>
        </p:nvSpPr>
        <p:spPr>
          <a:xfrm>
            <a:off x="4742350" y="3757675"/>
            <a:ext cx="4095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2"/>
          <p:cNvSpPr txBox="1"/>
          <p:nvPr/>
        </p:nvSpPr>
        <p:spPr>
          <a:xfrm>
            <a:off x="4742350" y="4484900"/>
            <a:ext cx="4095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2"/>
          <p:cNvSpPr txBox="1"/>
          <p:nvPr/>
        </p:nvSpPr>
        <p:spPr>
          <a:xfrm>
            <a:off x="4742350" y="5212125"/>
            <a:ext cx="4095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2"/>
          <p:cNvSpPr txBox="1"/>
          <p:nvPr/>
        </p:nvSpPr>
        <p:spPr>
          <a:xfrm>
            <a:off x="4742350" y="5875500"/>
            <a:ext cx="4095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3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5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6"/>
          <p:cNvSpPr/>
          <p:nvPr/>
        </p:nvSpPr>
        <p:spPr>
          <a:xfrm>
            <a:off x="207600" y="3979825"/>
            <a:ext cx="8817600" cy="27738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" name="Google Shape;437;p37"/>
          <p:cNvGraphicFramePr/>
          <p:nvPr/>
        </p:nvGraphicFramePr>
        <p:xfrm>
          <a:off x="237350" y="137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{8998AEA5-C3A3-4904-9A82-9309B30506FE}</a:tableStyleId>
              </a:tblPr>
              <a:tblGrid>
                <a:gridCol w="288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52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Question:</a:t>
                      </a:r>
                      <a:endParaRPr sz="18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What was the date of the first day of school at your school in 2016?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Source 1: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Confirmed by: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Answer: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/>
          <p:nvPr/>
        </p:nvSpPr>
        <p:spPr>
          <a:xfrm>
            <a:off x="447125" y="3237325"/>
            <a:ext cx="8263200" cy="3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9">
            <a:hlinkClick r:id="rId4"/>
          </p:cNvPr>
          <p:cNvSpPr/>
          <p:nvPr/>
        </p:nvSpPr>
        <p:spPr>
          <a:xfrm>
            <a:off x="3464950" y="1664550"/>
            <a:ext cx="5524800" cy="413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0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8" name="Google Shape;45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0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1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1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4842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4852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764185" y="4815737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4798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4805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4815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4801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914996" y="4842037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4716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4719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475579" y="471665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4852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4842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1375053" y="4780387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5709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5792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5720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5701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5678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5745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5678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5678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5678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532086" y="5745094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48787" y="5678632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912209" y="572690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850" y="1865125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2"/>
          <p:cNvSpPr txBox="1"/>
          <p:nvPr/>
        </p:nvSpPr>
        <p:spPr>
          <a:xfrm>
            <a:off x="2517775" y="1929275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7" name="Google Shape;48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12" y="1865125"/>
            <a:ext cx="647063" cy="5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850" y="1865125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2"/>
          <p:cNvSpPr txBox="1"/>
          <p:nvPr/>
        </p:nvSpPr>
        <p:spPr>
          <a:xfrm>
            <a:off x="2517775" y="1929275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0" name="Google Shape;49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8652" y="1865125"/>
            <a:ext cx="615600" cy="59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5240" y="1865122"/>
            <a:ext cx="615600" cy="590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3"/>
          <p:cNvSpPr txBox="1"/>
          <p:nvPr/>
        </p:nvSpPr>
        <p:spPr>
          <a:xfrm>
            <a:off x="4136375" y="534275"/>
            <a:ext cx="4912800" cy="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hlinkClick r:id="rId4"/>
              </a:rPr>
              <a:t>https://scratch.mit.edu/</a:t>
            </a:r>
            <a:endParaRPr sz="1800" u="sng">
              <a:solidFill>
                <a:srgbClr val="0097A7"/>
              </a:solidFill>
              <a:hlinkClick r:id="rId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4"/>
          <p:cNvSpPr txBox="1"/>
          <p:nvPr/>
        </p:nvSpPr>
        <p:spPr>
          <a:xfrm>
            <a:off x="4114800" y="550900"/>
            <a:ext cx="49086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hlinkClick r:id="rId4"/>
              </a:rPr>
              <a:t>http://invention.si.edu/cloud-dreamer</a:t>
            </a:r>
            <a:endParaRPr sz="1800" u="sng">
              <a:solidFill>
                <a:srgbClr val="0097A7"/>
              </a:solidFill>
              <a:hlinkClick r:id="rId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4842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4852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764185" y="4815737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4798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4805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4815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4801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914996" y="4842037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4716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4719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475579" y="471665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4852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4842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1375053" y="4780387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5709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5792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5720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5701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5678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5745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5678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5678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5678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532086" y="5745094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48787" y="5678632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912209" y="572690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0" y="449075"/>
            <a:ext cx="2302425" cy="15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0" y="449075"/>
            <a:ext cx="2302425" cy="15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0" y="449075"/>
            <a:ext cx="2302425" cy="15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0" y="449075"/>
            <a:ext cx="2302425" cy="15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0" y="449075"/>
            <a:ext cx="2302425" cy="15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0" y="449075"/>
            <a:ext cx="2302425" cy="15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/>
        </p:nvSpPr>
        <p:spPr>
          <a:xfrm>
            <a:off x="62275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163" name="Google Shape;163;p19"/>
          <p:cNvSpPr txBox="1"/>
          <p:nvPr/>
        </p:nvSpPr>
        <p:spPr>
          <a:xfrm>
            <a:off x="347430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164" name="Google Shape;164;p19"/>
          <p:cNvSpPr txBox="1"/>
          <p:nvPr/>
        </p:nvSpPr>
        <p:spPr>
          <a:xfrm>
            <a:off x="632585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/>
        </p:nvSpPr>
        <p:spPr>
          <a:xfrm>
            <a:off x="62275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170" name="Google Shape;170;p20"/>
          <p:cNvSpPr txBox="1"/>
          <p:nvPr/>
        </p:nvSpPr>
        <p:spPr>
          <a:xfrm>
            <a:off x="347430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171" name="Google Shape;171;p20"/>
          <p:cNvSpPr txBox="1"/>
          <p:nvPr/>
        </p:nvSpPr>
        <p:spPr>
          <a:xfrm>
            <a:off x="632585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/>
        </p:nvSpPr>
        <p:spPr>
          <a:xfrm>
            <a:off x="5293225" y="1009875"/>
            <a:ext cx="22194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8</a:t>
            </a:r>
            <a:endParaRPr sz="6000"/>
          </a:p>
        </p:txBody>
      </p:sp>
      <p:pic>
        <p:nvPicPr>
          <p:cNvPr id="177" name="Google Shape;17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80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37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20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20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220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220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0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97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80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80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280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80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50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07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90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690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690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690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10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67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50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750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750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750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75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2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15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15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15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515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35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92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75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575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575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575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45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02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85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985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985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985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050" y="4791525"/>
            <a:ext cx="1763627" cy="104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625" y="5840075"/>
            <a:ext cx="1820487" cy="10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450" y="370660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0450" y="2621675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0450" y="1536750"/>
            <a:ext cx="1824830" cy="10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0450" y="451825"/>
            <a:ext cx="1824830" cy="1084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On-screen Show (4:3)</PresentationFormat>
  <Paragraphs>134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KBevill</dc:creator>
  <cp:lastModifiedBy>KBevill</cp:lastModifiedBy>
  <cp:revision>1</cp:revision>
  <dcterms:modified xsi:type="dcterms:W3CDTF">2019-01-08T16:18:41Z</dcterms:modified>
</cp:coreProperties>
</file>