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404FF4-4648-4734-9FD8-E68B9D6DD6EA}">
  <a:tblStyle styleId="{F1404FF4-4648-4734-9FD8-E68B9D6DD6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9D677B-689E-4564-94A7-E24C1AAF6AB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22159e8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22159e8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22159e8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22159e8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22159e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22159e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22159e8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22159e8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22159e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22159e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22159e8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22159e8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22159e8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22159e83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22159e8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22159e8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22159e8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22159e8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22159e8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22159e8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22159e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22159e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22159e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22159e8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22159e8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22159e8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22159e8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22159e8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22159e8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22159e8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22159e8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22159e8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22159e8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22159e8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22159e83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22159e83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22159e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22159e8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22159e8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22159e8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22159e83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22159e83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22159e8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22159e8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22159e8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22159e8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22159e8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22159e8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2159e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2159e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22159e8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22159e8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22159e8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22159e8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22159e8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22159e8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22159e8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22159e8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bcya.com/earth_day_crossword_puzzle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madewithcode.com/projects/robo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easel.ly/creat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draw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2" name="Google Shape;142;p23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3" name="Google Shape;143;p23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4" name="Google Shape;144;p23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5" name="Google Shape;145;p23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6" name="Google Shape;146;p23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7" name="Google Shape;147;p23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8" name="Google Shape;148;p23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9" name="Google Shape;149;p23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50" name="Google Shape;150;p23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51" name="Google Shape;151;p23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/>
        </p:nvSpPr>
        <p:spPr>
          <a:xfrm>
            <a:off x="2841000" y="1386050"/>
            <a:ext cx="2008500" cy="5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4895025" y="1386050"/>
            <a:ext cx="2008500" cy="5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6903525" y="1386050"/>
            <a:ext cx="2008500" cy="52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5"/>
          <p:cNvGraphicFramePr/>
          <p:nvPr/>
        </p:nvGraphicFramePr>
        <p:xfrm>
          <a:off x="3119400" y="448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{039D677B-689E-4564-94A7-E24C1AAF6AB0}</a:tableStyleId>
              </a:tblPr>
              <a:tblGrid>
                <a:gridCol w="60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0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71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Start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half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alive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chart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club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court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science</a:t>
                      </a:r>
                      <a:endParaRPr sz="9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soften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fasten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deal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rhyme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often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climb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knob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equal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glisten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factor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figure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knock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belt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direct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effect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gnat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eleven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scent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grade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allow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gnat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cause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doubt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wrap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scene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copy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castle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create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gnats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knots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fasten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walk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listen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death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base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broke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rhino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least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kneel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metal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knee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drag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flow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elect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energy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fear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stalks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flow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design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labor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thumb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scent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honor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salmon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herb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ghost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assign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agree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battle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cell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chord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crop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detail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engine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feed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force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given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grown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doubt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limb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wrist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writing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wring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wrong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thumb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heat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law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level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lovely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music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nearly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aim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bill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being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cost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divide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entire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numb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fact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fan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form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lay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ice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history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nest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7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nation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noun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half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rhyme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often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climb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knob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scene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rhino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Finish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p26"/>
          <p:cNvGraphicFramePr/>
          <p:nvPr/>
        </p:nvGraphicFramePr>
        <p:xfrm>
          <a:off x="2775850" y="43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{039D677B-689E-4564-94A7-E24C1AAF6AB0}</a:tableStyleId>
              </a:tblPr>
              <a:tblGrid>
                <a:gridCol w="63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5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5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wash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wash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wash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those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wash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which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why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work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work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why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work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tell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would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would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write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your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would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would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write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your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would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would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very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write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your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their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these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upon</a:t>
                      </a:r>
                      <a:endParaRPr sz="12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3112500" y="1194400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3112500" y="39091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7"/>
          <p:cNvSpPr txBox="1"/>
          <p:nvPr/>
        </p:nvSpPr>
        <p:spPr>
          <a:xfrm>
            <a:off x="3112500" y="5348525"/>
            <a:ext cx="5848200" cy="14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3112500" y="2663975"/>
            <a:ext cx="58029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4151350" y="4952025"/>
            <a:ext cx="4873800" cy="1801500"/>
          </a:xfrm>
          <a:prstGeom prst="rect">
            <a:avLst/>
          </a:prstGeom>
          <a:solidFill>
            <a:srgbClr val="FFF2CC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0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290250" y="1340225"/>
            <a:ext cx="3177000" cy="50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1.About 70% of the Earth is water.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2.We should celebrate Earth Day every day.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3.Earth is the 5</a:t>
            </a:r>
            <a:r>
              <a:rPr lang="en" sz="3000" baseline="30000">
                <a:solidFill>
                  <a:schemeClr val="dk1"/>
                </a:solidFill>
              </a:rPr>
              <a:t>th</a:t>
            </a:r>
            <a:r>
              <a:rPr lang="en" sz="1800">
                <a:solidFill>
                  <a:schemeClr val="dk1"/>
                </a:solidFill>
              </a:rPr>
              <a:t> largest planet.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4.Earth is the 3</a:t>
            </a:r>
            <a:r>
              <a:rPr lang="en" sz="3000" baseline="30000">
                <a:solidFill>
                  <a:schemeClr val="dk1"/>
                </a:solidFill>
              </a:rPr>
              <a:t>rd</a:t>
            </a:r>
            <a:r>
              <a:rPr lang="en" sz="1800">
                <a:solidFill>
                  <a:schemeClr val="dk1"/>
                </a:solidFill>
              </a:rPr>
              <a:t> planet from the sun.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5.Days should last longer.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6.The Earth rotates around its axis every 24 hours.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7.Recycling is fun.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8.Trees are the best plants on Earth.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33"/>
          <p:cNvGraphicFramePr/>
          <p:nvPr/>
        </p:nvGraphicFramePr>
        <p:xfrm>
          <a:off x="237350" y="137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{039D677B-689E-4564-94A7-E24C1AAF6AB0}</a:tableStyleId>
              </a:tblPr>
              <a:tblGrid>
                <a:gridCol w="28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052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Question:</a:t>
                      </a:r>
                      <a:endParaRPr sz="18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When was the first Earth Day to be celebrated nationally?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Source 1: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Confirmed by: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URL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Website Publisher or Author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8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Answer: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4" descr="tell 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25" y="1190425"/>
            <a:ext cx="4804227" cy="82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 descr="ignor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431" y="1933007"/>
            <a:ext cx="4804226" cy="83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 descr="log ou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0705" y="1240025"/>
            <a:ext cx="4263295" cy="72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 descr="never shar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4227" y="1962550"/>
            <a:ext cx="4263294" cy="6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>
            <a:hlinkClick r:id="rId4"/>
          </p:cNvPr>
          <p:cNvSpPr/>
          <p:nvPr/>
        </p:nvSpPr>
        <p:spPr>
          <a:xfrm>
            <a:off x="4551675" y="790375"/>
            <a:ext cx="4330200" cy="577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>
            <a:hlinkClick r:id="rId4"/>
          </p:cNvPr>
          <p:cNvSpPr/>
          <p:nvPr/>
        </p:nvSpPr>
        <p:spPr>
          <a:xfrm>
            <a:off x="4460050" y="1576975"/>
            <a:ext cx="4683900" cy="426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p37"/>
          <p:cNvGraphicFramePr/>
          <p:nvPr/>
        </p:nvGraphicFramePr>
        <p:xfrm>
          <a:off x="2978075" y="1290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{039D677B-689E-4564-94A7-E24C1AAF6AB0}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9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01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575" y="2456625"/>
            <a:ext cx="617660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9067" y="24566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0475" y="2109950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 txBox="1"/>
          <p:nvPr/>
        </p:nvSpPr>
        <p:spPr>
          <a:xfrm>
            <a:off x="1846400" y="2174100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75" y="1865125"/>
            <a:ext cx="615608" cy="56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0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112" y="1865125"/>
            <a:ext cx="647063" cy="59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1850" y="1865125"/>
            <a:ext cx="1753891" cy="56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 txBox="1"/>
          <p:nvPr/>
        </p:nvSpPr>
        <p:spPr>
          <a:xfrm>
            <a:off x="2517775" y="1929275"/>
            <a:ext cx="6156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8652" y="1865125"/>
            <a:ext cx="615600" cy="590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5240" y="1865122"/>
            <a:ext cx="615600" cy="59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/>
          <p:nvPr/>
        </p:nvSpPr>
        <p:spPr>
          <a:xfrm>
            <a:off x="4192750" y="851475"/>
            <a:ext cx="4803600" cy="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https://www.easel.ly/create/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75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5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00" y="1523500"/>
            <a:ext cx="1556025" cy="5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/>
          <p:nvPr/>
        </p:nvSpPr>
        <p:spPr>
          <a:xfrm>
            <a:off x="4269125" y="927850"/>
            <a:ext cx="46356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https://www.draw.io/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525" y="1470025"/>
            <a:ext cx="1978950" cy="69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5" y="2211870"/>
            <a:ext cx="1978950" cy="693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25" y="2718575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325" y="3456486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625" y="435125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625" y="1173036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7325" y="4194397"/>
            <a:ext cx="1835110" cy="66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011" y="1910947"/>
            <a:ext cx="1835110" cy="66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22" y="615657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67147" y="553107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335" y="48606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5197" y="38731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2622" y="3247623"/>
            <a:ext cx="1846725" cy="67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2622" y="2577173"/>
            <a:ext cx="1846725" cy="67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18"/>
          <p:cNvGraphicFramePr/>
          <p:nvPr/>
        </p:nvGraphicFramePr>
        <p:xfrm>
          <a:off x="0" y="786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{F1404FF4-4648-4734-9FD8-E68B9D6DD6EA}</a:tableStyleId>
              </a:tblPr>
              <a:tblGrid>
                <a:gridCol w="112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x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64155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6" name="Google Shape;116;p19"/>
          <p:cNvSpPr txBox="1"/>
          <p:nvPr/>
        </p:nvSpPr>
        <p:spPr>
          <a:xfrm>
            <a:off x="530740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64155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2" name="Google Shape;122;p20"/>
          <p:cNvSpPr txBox="1"/>
          <p:nvPr/>
        </p:nvSpPr>
        <p:spPr>
          <a:xfrm>
            <a:off x="5307400" y="5418375"/>
            <a:ext cx="31998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488825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3421075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6276950" y="11645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396850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3329100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6184975" y="3959375"/>
            <a:ext cx="14739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260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KBevill</dc:creator>
  <cp:lastModifiedBy>KBevill</cp:lastModifiedBy>
  <cp:revision>1</cp:revision>
  <dcterms:modified xsi:type="dcterms:W3CDTF">2019-01-08T16:05:59Z</dcterms:modified>
</cp:coreProperties>
</file>